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6" r:id="rId3"/>
  </p:sldIdLst>
  <p:sldSz cx="35999738" cy="50384075"/>
  <p:notesSz cx="6858000" cy="9144000"/>
  <p:defaultText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080">
          <p15:clr>
            <a:srgbClr val="A4A3A4"/>
          </p15:clr>
        </p15:guide>
        <p15:guide id="2" orient="horz" pos="441">
          <p15:clr>
            <a:srgbClr val="A4A3A4"/>
          </p15:clr>
        </p15:guide>
        <p15:guide id="3" orient="horz" pos="30856">
          <p15:clr>
            <a:srgbClr val="A4A3A4"/>
          </p15:clr>
        </p15:guide>
        <p15:guide id="4" orient="horz">
          <p15:clr>
            <a:srgbClr val="A4A3A4"/>
          </p15:clr>
        </p15:guide>
        <p15:guide id="5" pos="477">
          <p15:clr>
            <a:srgbClr val="A4A3A4"/>
          </p15:clr>
        </p15:guide>
        <p15:guide id="6" pos="2220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F71"/>
    <a:srgbClr val="435FAA"/>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58" autoAdjust="0"/>
    <p:restoredTop sz="94701" autoAdjust="0"/>
  </p:normalViewPr>
  <p:slideViewPr>
    <p:cSldViewPr snapToGrid="0" snapToObjects="1" showGuides="1">
      <p:cViewPr varScale="1">
        <p:scale>
          <a:sx n="10" d="100"/>
          <a:sy n="10" d="100"/>
        </p:scale>
        <p:origin x="2268" y="-288"/>
      </p:cViewPr>
      <p:guideLst>
        <p:guide orient="horz" pos="5080"/>
        <p:guide orient="horz" pos="441"/>
        <p:guide orient="horz" pos="30856"/>
        <p:guide orient="horz"/>
        <p:guide pos="477"/>
        <p:guide pos="222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11/6/2019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11/6/2019</a:t>
            </a:fld>
            <a:endParaRPr lang="en-US" dirty="0"/>
          </a:p>
        </p:txBody>
      </p:sp>
      <p:sp>
        <p:nvSpPr>
          <p:cNvPr id="4" name="Slide Image Placeholder 3"/>
          <p:cNvSpPr>
            <a:spLocks noGrp="1" noRot="1" noChangeAspect="1"/>
          </p:cNvSpPr>
          <p:nvPr>
            <p:ph type="sldImg" idx="2"/>
          </p:nvPr>
        </p:nvSpPr>
        <p:spPr>
          <a:xfrm>
            <a:off x="2203450" y="685800"/>
            <a:ext cx="24511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5081463" rtl="0" eaLnBrk="1" latinLnBrk="0" hangingPunct="1">
      <a:defRPr sz="6800" kern="1200">
        <a:solidFill>
          <a:schemeClr val="tx1"/>
        </a:solidFill>
        <a:latin typeface="+mn-lt"/>
        <a:ea typeface="+mn-ea"/>
        <a:cs typeface="+mn-cs"/>
      </a:defRPr>
    </a:lvl1pPr>
    <a:lvl2pPr marL="2540732" algn="l" defTabSz="5081463" rtl="0" eaLnBrk="1" latinLnBrk="0" hangingPunct="1">
      <a:defRPr sz="6800" kern="1200">
        <a:solidFill>
          <a:schemeClr val="tx1"/>
        </a:solidFill>
        <a:latin typeface="+mn-lt"/>
        <a:ea typeface="+mn-ea"/>
        <a:cs typeface="+mn-cs"/>
      </a:defRPr>
    </a:lvl2pPr>
    <a:lvl3pPr marL="5081463" algn="l" defTabSz="5081463" rtl="0" eaLnBrk="1" latinLnBrk="0" hangingPunct="1">
      <a:defRPr sz="6800" kern="1200">
        <a:solidFill>
          <a:schemeClr val="tx1"/>
        </a:solidFill>
        <a:latin typeface="+mn-lt"/>
        <a:ea typeface="+mn-ea"/>
        <a:cs typeface="+mn-cs"/>
      </a:defRPr>
    </a:lvl3pPr>
    <a:lvl4pPr marL="7622193" algn="l" defTabSz="5081463" rtl="0" eaLnBrk="1" latinLnBrk="0" hangingPunct="1">
      <a:defRPr sz="6800" kern="1200">
        <a:solidFill>
          <a:schemeClr val="tx1"/>
        </a:solidFill>
        <a:latin typeface="+mn-lt"/>
        <a:ea typeface="+mn-ea"/>
        <a:cs typeface="+mn-cs"/>
      </a:defRPr>
    </a:lvl4pPr>
    <a:lvl5pPr marL="10162924" algn="l" defTabSz="5081463" rtl="0" eaLnBrk="1" latinLnBrk="0" hangingPunct="1">
      <a:defRPr sz="6800" kern="1200">
        <a:solidFill>
          <a:schemeClr val="tx1"/>
        </a:solidFill>
        <a:latin typeface="+mn-lt"/>
        <a:ea typeface="+mn-ea"/>
        <a:cs typeface="+mn-cs"/>
      </a:defRPr>
    </a:lvl5pPr>
    <a:lvl6pPr marL="12703656" algn="l" defTabSz="5081463" rtl="0" eaLnBrk="1" latinLnBrk="0" hangingPunct="1">
      <a:defRPr sz="6800" kern="1200">
        <a:solidFill>
          <a:schemeClr val="tx1"/>
        </a:solidFill>
        <a:latin typeface="+mn-lt"/>
        <a:ea typeface="+mn-ea"/>
        <a:cs typeface="+mn-cs"/>
      </a:defRPr>
    </a:lvl6pPr>
    <a:lvl7pPr marL="15244389" algn="l" defTabSz="5081463" rtl="0" eaLnBrk="1" latinLnBrk="0" hangingPunct="1">
      <a:defRPr sz="6800" kern="1200">
        <a:solidFill>
          <a:schemeClr val="tx1"/>
        </a:solidFill>
        <a:latin typeface="+mn-lt"/>
        <a:ea typeface="+mn-ea"/>
        <a:cs typeface="+mn-cs"/>
      </a:defRPr>
    </a:lvl7pPr>
    <a:lvl8pPr marL="17785119" algn="l" defTabSz="5081463" rtl="0" eaLnBrk="1" latinLnBrk="0" hangingPunct="1">
      <a:defRPr sz="6800" kern="1200">
        <a:solidFill>
          <a:schemeClr val="tx1"/>
        </a:solidFill>
        <a:latin typeface="+mn-lt"/>
        <a:ea typeface="+mn-ea"/>
        <a:cs typeface="+mn-cs"/>
      </a:defRPr>
    </a:lvl8pPr>
    <a:lvl9pPr marL="20325851" algn="l" defTabSz="5081463" rtl="0" eaLnBrk="1" latinLnBrk="0" hangingPunct="1">
      <a:defRPr sz="6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343527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1" y="8929394"/>
            <a:ext cx="17002878" cy="1056566"/>
          </a:xfrm>
          <a:prstGeom prst="rect">
            <a:avLst/>
          </a:prstGeom>
        </p:spPr>
        <p:txBody>
          <a:bodyPr wrap="square" lIns="264661" tIns="264661" rIns="264661" bIns="264661">
            <a:spAutoFit/>
          </a:bodyPr>
          <a:lstStyle>
            <a:lvl1pPr marL="0" indent="0">
              <a:buNone/>
              <a:defRPr sz="330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756510" y="8059608"/>
            <a:ext cx="16989457"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(click to edit) INTRODUCTION or ABSTRACT</a:t>
            </a:r>
          </a:p>
        </p:txBody>
      </p:sp>
      <p:sp>
        <p:nvSpPr>
          <p:cNvPr id="14" name="Picture Placeholder 13"/>
          <p:cNvSpPr>
            <a:spLocks noGrp="1"/>
          </p:cNvSpPr>
          <p:nvPr>
            <p:ph type="pic" sz="quarter" idx="15" hasCustomPrompt="1"/>
          </p:nvPr>
        </p:nvSpPr>
        <p:spPr>
          <a:xfrm>
            <a:off x="749995" y="1749447"/>
            <a:ext cx="3624975" cy="3848784"/>
          </a:xfrm>
          <a:prstGeom prst="rect">
            <a:avLst/>
          </a:prstGeom>
        </p:spPr>
        <p:txBody>
          <a:bodyPr lIns="105865" tIns="52931" rIns="105865" bIns="52931" anchor="ctr"/>
          <a:lstStyle>
            <a:lvl1pPr algn="ctr">
              <a:buNone/>
              <a:defRPr sz="51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31559455" y="1749447"/>
            <a:ext cx="3624975" cy="3848784"/>
          </a:xfrm>
          <a:prstGeom prst="rect">
            <a:avLst/>
          </a:prstGeom>
        </p:spPr>
        <p:txBody>
          <a:bodyPr lIns="105865" tIns="52931" rIns="105865" bIns="52931" anchor="ctr"/>
          <a:lstStyle>
            <a:lvl1pPr algn="ctr">
              <a:buNone/>
              <a:defRPr sz="5100">
                <a:solidFill>
                  <a:schemeClr val="bg1"/>
                </a:solidFill>
              </a:defRPr>
            </a:lvl1pPr>
          </a:lstStyle>
          <a:p>
            <a:r>
              <a:rPr lang="en-US" dirty="0"/>
              <a:t>LOGO</a:t>
            </a:r>
          </a:p>
        </p:txBody>
      </p:sp>
      <p:sp>
        <p:nvSpPr>
          <p:cNvPr id="20" name="Text Placeholder 5"/>
          <p:cNvSpPr>
            <a:spLocks noGrp="1"/>
          </p:cNvSpPr>
          <p:nvPr>
            <p:ph type="body" sz="quarter" idx="20" hasCustomPrompt="1"/>
          </p:nvPr>
        </p:nvSpPr>
        <p:spPr>
          <a:xfrm>
            <a:off x="756507" y="21753316"/>
            <a:ext cx="16993609"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8256380" y="8059608"/>
            <a:ext cx="1698923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8256380" y="8929394"/>
            <a:ext cx="16989238" cy="1056566"/>
          </a:xfrm>
          <a:prstGeom prst="rect">
            <a:avLst/>
          </a:prstGeom>
        </p:spPr>
        <p:txBody>
          <a:bodyPr wrap="square" lIns="264661" tIns="264661" rIns="264661" bIns="264661">
            <a:spAutoFit/>
          </a:bodyPr>
          <a:lstStyle>
            <a:lvl1pPr marL="0" indent="0">
              <a:buNone/>
              <a:defRPr sz="330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8256381" y="21779891"/>
            <a:ext cx="16984570"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8249869" y="22713661"/>
            <a:ext cx="16991081" cy="1056566"/>
          </a:xfrm>
          <a:prstGeom prst="rect">
            <a:avLst/>
          </a:prstGeom>
        </p:spPr>
        <p:txBody>
          <a:bodyPr wrap="square" lIns="264661" tIns="264661" rIns="264661" bIns="264661">
            <a:spAutoFit/>
          </a:bodyPr>
          <a:lstStyle>
            <a:lvl1pPr marL="0" indent="0">
              <a:buNone/>
              <a:defRPr sz="330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8269550" y="39304246"/>
            <a:ext cx="16976067"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8256381" y="40261558"/>
            <a:ext cx="16984570" cy="1056566"/>
          </a:xfrm>
          <a:prstGeom prst="rect">
            <a:avLst/>
          </a:prstGeom>
        </p:spPr>
        <p:txBody>
          <a:bodyPr wrap="square" lIns="264661" tIns="264661" rIns="264661" bIns="264661">
            <a:spAutoFit/>
          </a:bodyPr>
          <a:lstStyle>
            <a:lvl1pPr marL="0" indent="0">
              <a:buNone/>
              <a:defRPr sz="330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111" name="Text Placeholder 5"/>
          <p:cNvSpPr>
            <a:spLocks noGrp="1"/>
          </p:cNvSpPr>
          <p:nvPr>
            <p:ph type="body" sz="quarter" idx="95"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60" name="Text Placeholder 3"/>
          <p:cNvSpPr>
            <a:spLocks noGrp="1"/>
          </p:cNvSpPr>
          <p:nvPr>
            <p:ph type="body" sz="quarter" idx="96" hasCustomPrompt="1"/>
          </p:nvPr>
        </p:nvSpPr>
        <p:spPr>
          <a:xfrm>
            <a:off x="741620" y="22689276"/>
            <a:ext cx="17004346" cy="1056566"/>
          </a:xfrm>
          <a:prstGeom prst="rect">
            <a:avLst/>
          </a:prstGeom>
        </p:spPr>
        <p:txBody>
          <a:bodyPr wrap="square" lIns="264661" tIns="264661" rIns="264661" bIns="264661">
            <a:spAutoFit/>
          </a:bodyPr>
          <a:lstStyle>
            <a:lvl1pPr marL="0" indent="0">
              <a:buNone/>
              <a:defRPr sz="330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Type in or paste your text here</a:t>
            </a:r>
          </a:p>
        </p:txBody>
      </p:sp>
      <p:sp>
        <p:nvSpPr>
          <p:cNvPr id="103" name="Text Placeholder 3"/>
          <p:cNvSpPr>
            <a:spLocks noGrp="1"/>
          </p:cNvSpPr>
          <p:nvPr>
            <p:ph type="body" sz="quarter" idx="107" hasCustomPrompt="1"/>
          </p:nvPr>
        </p:nvSpPr>
        <p:spPr>
          <a:xfrm>
            <a:off x="-17359247" y="3113773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51" name="Text Placeholder 3"/>
          <p:cNvSpPr>
            <a:spLocks noGrp="1"/>
          </p:cNvSpPr>
          <p:nvPr>
            <p:ph type="body" sz="quarter" idx="116" hasCustomPrompt="1"/>
          </p:nvPr>
        </p:nvSpPr>
        <p:spPr>
          <a:xfrm>
            <a:off x="-17359247" y="3113773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52" name="Text Placeholder 3"/>
          <p:cNvSpPr>
            <a:spLocks noGrp="1"/>
          </p:cNvSpPr>
          <p:nvPr>
            <p:ph type="body" sz="quarter" idx="117" hasCustomPrompt="1"/>
          </p:nvPr>
        </p:nvSpPr>
        <p:spPr>
          <a:xfrm>
            <a:off x="-17359247" y="3113773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53" name="Text Placeholder 3"/>
          <p:cNvSpPr>
            <a:spLocks noGrp="1"/>
          </p:cNvSpPr>
          <p:nvPr>
            <p:ph type="body" sz="quarter" idx="118" hasCustomPrompt="1"/>
          </p:nvPr>
        </p:nvSpPr>
        <p:spPr>
          <a:xfrm>
            <a:off x="-17359247" y="3113773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54" name="Text Placeholder 3"/>
          <p:cNvSpPr>
            <a:spLocks noGrp="1"/>
          </p:cNvSpPr>
          <p:nvPr>
            <p:ph type="body" sz="quarter" idx="119" hasCustomPrompt="1"/>
          </p:nvPr>
        </p:nvSpPr>
        <p:spPr>
          <a:xfrm>
            <a:off x="-17359247" y="3113773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55" name="Text Placeholder 3"/>
          <p:cNvSpPr>
            <a:spLocks noGrp="1"/>
          </p:cNvSpPr>
          <p:nvPr>
            <p:ph type="body" sz="quarter" idx="120" hasCustomPrompt="1"/>
          </p:nvPr>
        </p:nvSpPr>
        <p:spPr>
          <a:xfrm>
            <a:off x="-17359247" y="3113773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56" name="Text Placeholder 3"/>
          <p:cNvSpPr>
            <a:spLocks noGrp="1"/>
          </p:cNvSpPr>
          <p:nvPr>
            <p:ph type="body" sz="quarter" idx="121" hasCustomPrompt="1"/>
          </p:nvPr>
        </p:nvSpPr>
        <p:spPr>
          <a:xfrm>
            <a:off x="-17359247" y="3113773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57" name="Text Placeholder 3"/>
          <p:cNvSpPr>
            <a:spLocks noGrp="1"/>
          </p:cNvSpPr>
          <p:nvPr>
            <p:ph type="body" sz="quarter" idx="122" hasCustomPrompt="1"/>
          </p:nvPr>
        </p:nvSpPr>
        <p:spPr>
          <a:xfrm>
            <a:off x="-17359247" y="3113773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58" name="Text Placeholder 3"/>
          <p:cNvSpPr>
            <a:spLocks noGrp="1"/>
          </p:cNvSpPr>
          <p:nvPr>
            <p:ph type="body" sz="quarter" idx="123" hasCustomPrompt="1"/>
          </p:nvPr>
        </p:nvSpPr>
        <p:spPr>
          <a:xfrm>
            <a:off x="-17359247" y="3113773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59" name="Text Placeholder 3"/>
          <p:cNvSpPr>
            <a:spLocks noGrp="1"/>
          </p:cNvSpPr>
          <p:nvPr>
            <p:ph type="body" sz="quarter" idx="124" hasCustomPrompt="1"/>
          </p:nvPr>
        </p:nvSpPr>
        <p:spPr>
          <a:xfrm>
            <a:off x="-17359247" y="3113773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61" name="Text Placeholder 3"/>
          <p:cNvSpPr>
            <a:spLocks noGrp="1"/>
          </p:cNvSpPr>
          <p:nvPr>
            <p:ph type="body" sz="quarter" idx="125" hasCustomPrompt="1"/>
          </p:nvPr>
        </p:nvSpPr>
        <p:spPr>
          <a:xfrm>
            <a:off x="-17359247" y="3113773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83" name="Picture Placeholder 13"/>
          <p:cNvSpPr>
            <a:spLocks noGrp="1"/>
          </p:cNvSpPr>
          <p:nvPr>
            <p:ph type="pic" sz="quarter" idx="115" hasCustomPrompt="1"/>
          </p:nvPr>
        </p:nvSpPr>
        <p:spPr>
          <a:xfrm>
            <a:off x="-13324116" y="36510686"/>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84" name="Picture Placeholder 13"/>
          <p:cNvSpPr>
            <a:spLocks noGrp="1"/>
          </p:cNvSpPr>
          <p:nvPr>
            <p:ph type="pic" sz="quarter" idx="126" hasCustomPrompt="1"/>
          </p:nvPr>
        </p:nvSpPr>
        <p:spPr>
          <a:xfrm>
            <a:off x="-13324116" y="36510686"/>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85" name="Picture Placeholder 13"/>
          <p:cNvSpPr>
            <a:spLocks noGrp="1"/>
          </p:cNvSpPr>
          <p:nvPr>
            <p:ph type="pic" sz="quarter" idx="127" hasCustomPrompt="1"/>
          </p:nvPr>
        </p:nvSpPr>
        <p:spPr>
          <a:xfrm>
            <a:off x="-13324116" y="36510686"/>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86" name="Picture Placeholder 13"/>
          <p:cNvSpPr>
            <a:spLocks noGrp="1"/>
          </p:cNvSpPr>
          <p:nvPr>
            <p:ph type="pic" sz="quarter" idx="128" hasCustomPrompt="1"/>
          </p:nvPr>
        </p:nvSpPr>
        <p:spPr>
          <a:xfrm>
            <a:off x="-13324116" y="36510686"/>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87" name="Picture Placeholder 13"/>
          <p:cNvSpPr>
            <a:spLocks noGrp="1"/>
          </p:cNvSpPr>
          <p:nvPr>
            <p:ph type="pic" sz="quarter" idx="129" hasCustomPrompt="1"/>
          </p:nvPr>
        </p:nvSpPr>
        <p:spPr>
          <a:xfrm>
            <a:off x="-13324116" y="36510686"/>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89" name="Picture Placeholder 13"/>
          <p:cNvSpPr>
            <a:spLocks noGrp="1"/>
          </p:cNvSpPr>
          <p:nvPr>
            <p:ph type="pic" sz="quarter" idx="130" hasCustomPrompt="1"/>
          </p:nvPr>
        </p:nvSpPr>
        <p:spPr>
          <a:xfrm>
            <a:off x="-13324116" y="36510686"/>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92" name="Picture Placeholder 13"/>
          <p:cNvSpPr>
            <a:spLocks noGrp="1"/>
          </p:cNvSpPr>
          <p:nvPr>
            <p:ph type="pic" sz="quarter" idx="131" hasCustomPrompt="1"/>
          </p:nvPr>
        </p:nvSpPr>
        <p:spPr>
          <a:xfrm>
            <a:off x="-13324116" y="36510686"/>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95" name="Picture Placeholder 13"/>
          <p:cNvSpPr>
            <a:spLocks noGrp="1"/>
          </p:cNvSpPr>
          <p:nvPr>
            <p:ph type="pic" sz="quarter" idx="132" hasCustomPrompt="1"/>
          </p:nvPr>
        </p:nvSpPr>
        <p:spPr>
          <a:xfrm>
            <a:off x="-13324116" y="36510686"/>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98" name="Picture Placeholder 13"/>
          <p:cNvSpPr>
            <a:spLocks noGrp="1"/>
          </p:cNvSpPr>
          <p:nvPr>
            <p:ph type="pic" sz="quarter" idx="133" hasCustomPrompt="1"/>
          </p:nvPr>
        </p:nvSpPr>
        <p:spPr>
          <a:xfrm>
            <a:off x="-13324116" y="36510686"/>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112" name="Picture Placeholder 13"/>
          <p:cNvSpPr>
            <a:spLocks noGrp="1"/>
          </p:cNvSpPr>
          <p:nvPr>
            <p:ph type="pic" sz="quarter" idx="134" hasCustomPrompt="1"/>
          </p:nvPr>
        </p:nvSpPr>
        <p:spPr>
          <a:xfrm>
            <a:off x="-13324116" y="36510686"/>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121" name="Picture Placeholder 13"/>
          <p:cNvSpPr>
            <a:spLocks noGrp="1"/>
          </p:cNvSpPr>
          <p:nvPr>
            <p:ph type="pic" sz="quarter" idx="135" hasCustomPrompt="1"/>
          </p:nvPr>
        </p:nvSpPr>
        <p:spPr>
          <a:xfrm>
            <a:off x="-13324116" y="36510686"/>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62" name="Text Placeholder 5"/>
          <p:cNvSpPr>
            <a:spLocks noGrp="1"/>
          </p:cNvSpPr>
          <p:nvPr>
            <p:ph type="body" sz="quarter" idx="136"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63" name="Text Placeholder 5"/>
          <p:cNvSpPr>
            <a:spLocks noGrp="1"/>
          </p:cNvSpPr>
          <p:nvPr>
            <p:ph type="body" sz="quarter" idx="137"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64" name="Text Placeholder 5"/>
          <p:cNvSpPr>
            <a:spLocks noGrp="1"/>
          </p:cNvSpPr>
          <p:nvPr>
            <p:ph type="body" sz="quarter" idx="138"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65" name="Text Placeholder 5"/>
          <p:cNvSpPr>
            <a:spLocks noGrp="1"/>
          </p:cNvSpPr>
          <p:nvPr>
            <p:ph type="body" sz="quarter" idx="139"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66" name="Text Placeholder 5"/>
          <p:cNvSpPr>
            <a:spLocks noGrp="1"/>
          </p:cNvSpPr>
          <p:nvPr>
            <p:ph type="body" sz="quarter" idx="140"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67" name="Text Placeholder 5"/>
          <p:cNvSpPr>
            <a:spLocks noGrp="1"/>
          </p:cNvSpPr>
          <p:nvPr>
            <p:ph type="body" sz="quarter" idx="141"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68" name="Text Placeholder 5"/>
          <p:cNvSpPr>
            <a:spLocks noGrp="1"/>
          </p:cNvSpPr>
          <p:nvPr>
            <p:ph type="body" sz="quarter" idx="142"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69" name="Text Placeholder 5"/>
          <p:cNvSpPr>
            <a:spLocks noGrp="1"/>
          </p:cNvSpPr>
          <p:nvPr>
            <p:ph type="body" sz="quarter" idx="143"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0" name="Text Placeholder 5"/>
          <p:cNvSpPr>
            <a:spLocks noGrp="1"/>
          </p:cNvSpPr>
          <p:nvPr>
            <p:ph type="body" sz="quarter" idx="144"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1" name="Text Placeholder 5"/>
          <p:cNvSpPr>
            <a:spLocks noGrp="1"/>
          </p:cNvSpPr>
          <p:nvPr>
            <p:ph type="body" sz="quarter" idx="145"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2" name="Text Placeholder 5"/>
          <p:cNvSpPr>
            <a:spLocks noGrp="1"/>
          </p:cNvSpPr>
          <p:nvPr>
            <p:ph type="body" sz="quarter" idx="146"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47"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48"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49" hasCustomPrompt="1"/>
          </p:nvPr>
        </p:nvSpPr>
        <p:spPr>
          <a:xfrm>
            <a:off x="-17359249" y="2669237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6" name="Text Placeholder 76"/>
          <p:cNvSpPr>
            <a:spLocks noGrp="1"/>
          </p:cNvSpPr>
          <p:nvPr>
            <p:ph type="body" sz="quarter" idx="150" hasCustomPrompt="1"/>
          </p:nvPr>
        </p:nvSpPr>
        <p:spPr>
          <a:xfrm>
            <a:off x="4864418" y="5914988"/>
            <a:ext cx="26270902" cy="1280160"/>
          </a:xfrm>
          <a:prstGeom prst="rect">
            <a:avLst/>
          </a:prstGeom>
        </p:spPr>
        <p:txBody>
          <a:bodyPr>
            <a:normAutofit/>
          </a:bodyPr>
          <a:lstStyle>
            <a:lvl1pPr algn="ctr">
              <a:buFontTx/>
              <a:buNone/>
              <a:defRPr sz="7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864418" y="3720432"/>
            <a:ext cx="26270902" cy="2194556"/>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864418" y="580237"/>
            <a:ext cx="26270902" cy="3140195"/>
          </a:xfrm>
          <a:prstGeom prst="rect">
            <a:avLst/>
          </a:prstGeom>
        </p:spPr>
        <p:txBody>
          <a:bodyPr anchor="t" anchorCtr="1">
            <a:normAutofit/>
          </a:bodyPr>
          <a:lstStyle>
            <a:lvl1pPr algn="ctr">
              <a:buFontTx/>
              <a:buNone/>
              <a:defRPr sz="16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741620" y="8993382"/>
            <a:ext cx="8248638" cy="1056566"/>
          </a:xfrm>
          <a:prstGeom prst="rect">
            <a:avLst/>
          </a:prstGeom>
        </p:spPr>
        <p:txBody>
          <a:bodyPr wrap="square" lIns="264661" tIns="264661" rIns="264661" bIns="264661">
            <a:spAutoFit/>
          </a:bodyPr>
          <a:lstStyle>
            <a:lvl1pPr marL="396990" indent="-396990">
              <a:buNone/>
              <a:defRPr sz="330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756510" y="8059608"/>
            <a:ext cx="8242129" cy="921684"/>
          </a:xfrm>
          <a:prstGeom prst="rect">
            <a:avLst/>
          </a:prstGeom>
          <a:noFill/>
        </p:spPr>
        <p:txBody>
          <a:bodyPr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(click to add) ABSTRACT</a:t>
            </a:r>
          </a:p>
        </p:txBody>
      </p:sp>
      <p:sp>
        <p:nvSpPr>
          <p:cNvPr id="14" name="Picture Placeholder 13"/>
          <p:cNvSpPr>
            <a:spLocks noGrp="1"/>
          </p:cNvSpPr>
          <p:nvPr>
            <p:ph type="pic" sz="quarter" idx="15" hasCustomPrompt="1"/>
          </p:nvPr>
        </p:nvSpPr>
        <p:spPr>
          <a:xfrm>
            <a:off x="749995" y="1749447"/>
            <a:ext cx="3624975" cy="3848784"/>
          </a:xfrm>
          <a:prstGeom prst="rect">
            <a:avLst/>
          </a:prstGeom>
        </p:spPr>
        <p:txBody>
          <a:bodyPr lIns="105865" tIns="52931" rIns="105865" bIns="52931" anchor="ctr"/>
          <a:lstStyle>
            <a:lvl1pPr algn="ctr">
              <a:buNone/>
              <a:defRPr sz="5100">
                <a:solidFill>
                  <a:schemeClr val="bg1"/>
                </a:solidFill>
              </a:defRPr>
            </a:lvl1pPr>
          </a:lstStyle>
          <a:p>
            <a:r>
              <a:rPr lang="en-US" dirty="0"/>
              <a:t>LOGO</a:t>
            </a:r>
          </a:p>
        </p:txBody>
      </p:sp>
      <p:sp>
        <p:nvSpPr>
          <p:cNvPr id="18" name="Picture Placeholder 13"/>
          <p:cNvSpPr>
            <a:spLocks noGrp="1"/>
          </p:cNvSpPr>
          <p:nvPr>
            <p:ph type="pic" sz="quarter" idx="18" hasCustomPrompt="1"/>
          </p:nvPr>
        </p:nvSpPr>
        <p:spPr>
          <a:xfrm>
            <a:off x="31624769" y="1866077"/>
            <a:ext cx="3624975" cy="3848784"/>
          </a:xfrm>
          <a:prstGeom prst="rect">
            <a:avLst/>
          </a:prstGeom>
        </p:spPr>
        <p:txBody>
          <a:bodyPr lIns="105865" tIns="52931" rIns="105865" bIns="52931" anchor="ctr"/>
          <a:lstStyle>
            <a:lvl1pPr algn="ctr">
              <a:buNone/>
              <a:defRPr sz="5100">
                <a:solidFill>
                  <a:schemeClr val="bg1"/>
                </a:solidFill>
              </a:defRPr>
            </a:lvl1pPr>
          </a:lstStyle>
          <a:p>
            <a:r>
              <a:rPr lang="en-US" dirty="0"/>
              <a:t>LOGO</a:t>
            </a:r>
          </a:p>
        </p:txBody>
      </p:sp>
      <p:sp>
        <p:nvSpPr>
          <p:cNvPr id="19" name="Text Placeholder 3"/>
          <p:cNvSpPr>
            <a:spLocks noGrp="1"/>
          </p:cNvSpPr>
          <p:nvPr>
            <p:ph type="body" sz="quarter" idx="19" hasCustomPrompt="1"/>
          </p:nvPr>
        </p:nvSpPr>
        <p:spPr>
          <a:xfrm>
            <a:off x="740315" y="22637944"/>
            <a:ext cx="8249939" cy="1056566"/>
          </a:xfrm>
          <a:prstGeom prst="rect">
            <a:avLst/>
          </a:prstGeom>
        </p:spPr>
        <p:txBody>
          <a:bodyPr wrap="square" lIns="264661" tIns="264661" rIns="264661" bIns="264661">
            <a:spAutoFit/>
          </a:bodyPr>
          <a:lstStyle>
            <a:lvl1pPr marL="396990" indent="-396990">
              <a:buNone/>
              <a:defRPr sz="330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756507" y="21753316"/>
            <a:ext cx="8243429"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9503838" y="8981232"/>
            <a:ext cx="16994666" cy="1056566"/>
          </a:xfrm>
          <a:prstGeom prst="rect">
            <a:avLst/>
          </a:prstGeom>
        </p:spPr>
        <p:txBody>
          <a:bodyPr wrap="square" lIns="264661" tIns="264661" rIns="264661" bIns="264661">
            <a:spAutoFit/>
          </a:bodyPr>
          <a:lstStyle>
            <a:lvl1pPr marL="396990" indent="-396990">
              <a:buNone/>
              <a:defRPr sz="330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9503840" y="8059608"/>
            <a:ext cx="16994667"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9503840" y="33190247"/>
            <a:ext cx="16994667" cy="1056566"/>
          </a:xfrm>
          <a:prstGeom prst="rect">
            <a:avLst/>
          </a:prstGeom>
        </p:spPr>
        <p:txBody>
          <a:bodyPr wrap="square" lIns="264661" tIns="264661" rIns="264661" bIns="264661">
            <a:spAutoFit/>
          </a:bodyPr>
          <a:lstStyle>
            <a:lvl1pPr marL="396990" indent="-396990">
              <a:buNone/>
              <a:defRPr sz="330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9503840" y="32256478"/>
            <a:ext cx="16994667"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7005012" y="8059608"/>
            <a:ext cx="8240604"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7005012" y="8993382"/>
            <a:ext cx="8240604" cy="1056566"/>
          </a:xfrm>
          <a:prstGeom prst="rect">
            <a:avLst/>
          </a:prstGeom>
        </p:spPr>
        <p:txBody>
          <a:bodyPr wrap="square" lIns="264661" tIns="264661" rIns="264661" bIns="264661">
            <a:spAutoFit/>
          </a:bodyPr>
          <a:lstStyle>
            <a:lvl1pPr marL="396990" indent="-396990">
              <a:buNone/>
              <a:defRPr sz="330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7000344" y="21845496"/>
            <a:ext cx="8240604"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7053192" y="22779265"/>
            <a:ext cx="8180795" cy="1056566"/>
          </a:xfrm>
          <a:prstGeom prst="rect">
            <a:avLst/>
          </a:prstGeom>
        </p:spPr>
        <p:txBody>
          <a:bodyPr wrap="square" lIns="264661" tIns="264661" rIns="264661" bIns="264661">
            <a:spAutoFit/>
          </a:bodyPr>
          <a:lstStyle>
            <a:lvl1pPr marL="396990" indent="-396990">
              <a:buNone/>
              <a:defRPr sz="330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7005012" y="40024101"/>
            <a:ext cx="8240604" cy="921684"/>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(click to add)  CONTACT</a:t>
            </a:r>
          </a:p>
        </p:txBody>
      </p:sp>
      <p:sp>
        <p:nvSpPr>
          <p:cNvPr id="30" name="Text Placeholder 3"/>
          <p:cNvSpPr>
            <a:spLocks noGrp="1"/>
          </p:cNvSpPr>
          <p:nvPr>
            <p:ph type="body" sz="quarter" idx="30" hasCustomPrompt="1"/>
          </p:nvPr>
        </p:nvSpPr>
        <p:spPr>
          <a:xfrm>
            <a:off x="26989254" y="41038739"/>
            <a:ext cx="8244732" cy="1056566"/>
          </a:xfrm>
          <a:prstGeom prst="rect">
            <a:avLst/>
          </a:prstGeom>
        </p:spPr>
        <p:txBody>
          <a:bodyPr wrap="square" lIns="264661" tIns="264661" rIns="264661" bIns="264661">
            <a:spAutoFit/>
          </a:bodyPr>
          <a:lstStyle>
            <a:lvl1pPr marL="396990" indent="-396990">
              <a:buNone/>
              <a:defRPr sz="330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Enter your text here</a:t>
            </a:r>
          </a:p>
        </p:txBody>
      </p:sp>
      <p:sp>
        <p:nvSpPr>
          <p:cNvPr id="84" name="Text Placeholder 76"/>
          <p:cNvSpPr>
            <a:spLocks noGrp="1"/>
          </p:cNvSpPr>
          <p:nvPr>
            <p:ph type="body" sz="quarter" idx="150" hasCustomPrompt="1"/>
          </p:nvPr>
        </p:nvSpPr>
        <p:spPr>
          <a:xfrm>
            <a:off x="4864418" y="5914988"/>
            <a:ext cx="26270902" cy="1280160"/>
          </a:xfrm>
          <a:prstGeom prst="rect">
            <a:avLst/>
          </a:prstGeom>
        </p:spPr>
        <p:txBody>
          <a:bodyPr>
            <a:normAutofit/>
          </a:bodyPr>
          <a:lstStyle>
            <a:lvl1pPr algn="ctr">
              <a:buFontTx/>
              <a:buNone/>
              <a:defRPr sz="72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85" name="Text Placeholder 76"/>
          <p:cNvSpPr>
            <a:spLocks noGrp="1"/>
          </p:cNvSpPr>
          <p:nvPr>
            <p:ph type="body" sz="quarter" idx="151" hasCustomPrompt="1"/>
          </p:nvPr>
        </p:nvSpPr>
        <p:spPr>
          <a:xfrm>
            <a:off x="4864418" y="3720432"/>
            <a:ext cx="26270902" cy="2194556"/>
          </a:xfrm>
          <a:prstGeom prst="rect">
            <a:avLst/>
          </a:prstGeom>
        </p:spPr>
        <p:txBody>
          <a:bodyPr anchor="t" anchorCtr="1">
            <a:normAutofit/>
          </a:bodyPr>
          <a:lstStyle>
            <a:lvl1pPr algn="ctr">
              <a:buFontTx/>
              <a:buNone/>
              <a:defRPr sz="115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6" name="Text Placeholder 76"/>
          <p:cNvSpPr>
            <a:spLocks noGrp="1"/>
          </p:cNvSpPr>
          <p:nvPr>
            <p:ph type="body" sz="quarter" idx="178" hasCustomPrompt="1"/>
          </p:nvPr>
        </p:nvSpPr>
        <p:spPr>
          <a:xfrm>
            <a:off x="4864418" y="580237"/>
            <a:ext cx="26270902" cy="3140195"/>
          </a:xfrm>
          <a:prstGeom prst="rect">
            <a:avLst/>
          </a:prstGeom>
        </p:spPr>
        <p:txBody>
          <a:bodyPr anchor="t" anchorCtr="1">
            <a:normAutofit/>
          </a:bodyPr>
          <a:lstStyle>
            <a:lvl1pPr algn="ctr">
              <a:buFontTx/>
              <a:buNone/>
              <a:defRPr sz="166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
        <p:nvSpPr>
          <p:cNvPr id="87" name="Text Placeholder 5"/>
          <p:cNvSpPr>
            <a:spLocks noGrp="1"/>
          </p:cNvSpPr>
          <p:nvPr>
            <p:ph type="body" sz="quarter" idx="95"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88" name="Text Placeholder 3"/>
          <p:cNvSpPr>
            <a:spLocks noGrp="1"/>
          </p:cNvSpPr>
          <p:nvPr>
            <p:ph type="body" sz="quarter" idx="107" hasCustomPrompt="1"/>
          </p:nvPr>
        </p:nvSpPr>
        <p:spPr>
          <a:xfrm>
            <a:off x="-17359247" y="3342372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89" name="Text Placeholder 3"/>
          <p:cNvSpPr>
            <a:spLocks noGrp="1"/>
          </p:cNvSpPr>
          <p:nvPr>
            <p:ph type="body" sz="quarter" idx="116" hasCustomPrompt="1"/>
          </p:nvPr>
        </p:nvSpPr>
        <p:spPr>
          <a:xfrm>
            <a:off x="-17359247" y="3342372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90" name="Text Placeholder 3"/>
          <p:cNvSpPr>
            <a:spLocks noGrp="1"/>
          </p:cNvSpPr>
          <p:nvPr>
            <p:ph type="body" sz="quarter" idx="117" hasCustomPrompt="1"/>
          </p:nvPr>
        </p:nvSpPr>
        <p:spPr>
          <a:xfrm>
            <a:off x="-17359247" y="3342372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91" name="Text Placeholder 3"/>
          <p:cNvSpPr>
            <a:spLocks noGrp="1"/>
          </p:cNvSpPr>
          <p:nvPr>
            <p:ph type="body" sz="quarter" idx="118" hasCustomPrompt="1"/>
          </p:nvPr>
        </p:nvSpPr>
        <p:spPr>
          <a:xfrm>
            <a:off x="-17359247" y="3342372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92" name="Text Placeholder 3"/>
          <p:cNvSpPr>
            <a:spLocks noGrp="1"/>
          </p:cNvSpPr>
          <p:nvPr>
            <p:ph type="body" sz="quarter" idx="119" hasCustomPrompt="1"/>
          </p:nvPr>
        </p:nvSpPr>
        <p:spPr>
          <a:xfrm>
            <a:off x="-17359247" y="3342372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93" name="Text Placeholder 3"/>
          <p:cNvSpPr>
            <a:spLocks noGrp="1"/>
          </p:cNvSpPr>
          <p:nvPr>
            <p:ph type="body" sz="quarter" idx="120" hasCustomPrompt="1"/>
          </p:nvPr>
        </p:nvSpPr>
        <p:spPr>
          <a:xfrm>
            <a:off x="-17359247" y="3342372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94" name="Text Placeholder 3"/>
          <p:cNvSpPr>
            <a:spLocks noGrp="1"/>
          </p:cNvSpPr>
          <p:nvPr>
            <p:ph type="body" sz="quarter" idx="121" hasCustomPrompt="1"/>
          </p:nvPr>
        </p:nvSpPr>
        <p:spPr>
          <a:xfrm>
            <a:off x="-17359247" y="3342372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95" name="Text Placeholder 3"/>
          <p:cNvSpPr>
            <a:spLocks noGrp="1"/>
          </p:cNvSpPr>
          <p:nvPr>
            <p:ph type="body" sz="quarter" idx="122" hasCustomPrompt="1"/>
          </p:nvPr>
        </p:nvSpPr>
        <p:spPr>
          <a:xfrm>
            <a:off x="-17359247" y="3342372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96" name="Text Placeholder 3"/>
          <p:cNvSpPr>
            <a:spLocks noGrp="1"/>
          </p:cNvSpPr>
          <p:nvPr>
            <p:ph type="body" sz="quarter" idx="123" hasCustomPrompt="1"/>
          </p:nvPr>
        </p:nvSpPr>
        <p:spPr>
          <a:xfrm>
            <a:off x="-17359247" y="3342372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97" name="Text Placeholder 3"/>
          <p:cNvSpPr>
            <a:spLocks noGrp="1"/>
          </p:cNvSpPr>
          <p:nvPr>
            <p:ph type="body" sz="quarter" idx="124" hasCustomPrompt="1"/>
          </p:nvPr>
        </p:nvSpPr>
        <p:spPr>
          <a:xfrm>
            <a:off x="-17359247" y="3342372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98" name="Text Placeholder 3"/>
          <p:cNvSpPr>
            <a:spLocks noGrp="1"/>
          </p:cNvSpPr>
          <p:nvPr>
            <p:ph type="body" sz="quarter" idx="125" hasCustomPrompt="1"/>
          </p:nvPr>
        </p:nvSpPr>
        <p:spPr>
          <a:xfrm>
            <a:off x="-17359247" y="33423725"/>
            <a:ext cx="17081387"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99" name="Picture Placeholder 13"/>
          <p:cNvSpPr>
            <a:spLocks noGrp="1"/>
          </p:cNvSpPr>
          <p:nvPr>
            <p:ph type="pic" sz="quarter" idx="115" hasCustomPrompt="1"/>
          </p:nvPr>
        </p:nvSpPr>
        <p:spPr>
          <a:xfrm>
            <a:off x="-13193488" y="37621024"/>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100" name="Picture Placeholder 13"/>
          <p:cNvSpPr>
            <a:spLocks noGrp="1"/>
          </p:cNvSpPr>
          <p:nvPr>
            <p:ph type="pic" sz="quarter" idx="126" hasCustomPrompt="1"/>
          </p:nvPr>
        </p:nvSpPr>
        <p:spPr>
          <a:xfrm>
            <a:off x="-13193488" y="37621024"/>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101" name="Picture Placeholder 13"/>
          <p:cNvSpPr>
            <a:spLocks noGrp="1"/>
          </p:cNvSpPr>
          <p:nvPr>
            <p:ph type="pic" sz="quarter" idx="127" hasCustomPrompt="1"/>
          </p:nvPr>
        </p:nvSpPr>
        <p:spPr>
          <a:xfrm>
            <a:off x="-13193488" y="37621024"/>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102" name="Picture Placeholder 13"/>
          <p:cNvSpPr>
            <a:spLocks noGrp="1"/>
          </p:cNvSpPr>
          <p:nvPr>
            <p:ph type="pic" sz="quarter" idx="128" hasCustomPrompt="1"/>
          </p:nvPr>
        </p:nvSpPr>
        <p:spPr>
          <a:xfrm>
            <a:off x="-13193488" y="37621024"/>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103" name="Picture Placeholder 13"/>
          <p:cNvSpPr>
            <a:spLocks noGrp="1"/>
          </p:cNvSpPr>
          <p:nvPr>
            <p:ph type="pic" sz="quarter" idx="129" hasCustomPrompt="1"/>
          </p:nvPr>
        </p:nvSpPr>
        <p:spPr>
          <a:xfrm>
            <a:off x="-13193488" y="37621024"/>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104" name="Picture Placeholder 13"/>
          <p:cNvSpPr>
            <a:spLocks noGrp="1"/>
          </p:cNvSpPr>
          <p:nvPr>
            <p:ph type="pic" sz="quarter" idx="130" hasCustomPrompt="1"/>
          </p:nvPr>
        </p:nvSpPr>
        <p:spPr>
          <a:xfrm>
            <a:off x="-13193488" y="37621024"/>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105" name="Picture Placeholder 13"/>
          <p:cNvSpPr>
            <a:spLocks noGrp="1"/>
          </p:cNvSpPr>
          <p:nvPr>
            <p:ph type="pic" sz="quarter" idx="131" hasCustomPrompt="1"/>
          </p:nvPr>
        </p:nvSpPr>
        <p:spPr>
          <a:xfrm>
            <a:off x="-13193488" y="37621024"/>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106" name="Picture Placeholder 13"/>
          <p:cNvSpPr>
            <a:spLocks noGrp="1"/>
          </p:cNvSpPr>
          <p:nvPr>
            <p:ph type="pic" sz="quarter" idx="132" hasCustomPrompt="1"/>
          </p:nvPr>
        </p:nvSpPr>
        <p:spPr>
          <a:xfrm>
            <a:off x="-13193488" y="37621024"/>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107" name="Picture Placeholder 13"/>
          <p:cNvSpPr>
            <a:spLocks noGrp="1"/>
          </p:cNvSpPr>
          <p:nvPr>
            <p:ph type="pic" sz="quarter" idx="133" hasCustomPrompt="1"/>
          </p:nvPr>
        </p:nvSpPr>
        <p:spPr>
          <a:xfrm>
            <a:off x="-13193488" y="37621024"/>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161" name="Picture Placeholder 13"/>
          <p:cNvSpPr>
            <a:spLocks noGrp="1"/>
          </p:cNvSpPr>
          <p:nvPr>
            <p:ph type="pic" sz="quarter" idx="134" hasCustomPrompt="1"/>
          </p:nvPr>
        </p:nvSpPr>
        <p:spPr>
          <a:xfrm>
            <a:off x="-13193488" y="37621024"/>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162" name="Picture Placeholder 13"/>
          <p:cNvSpPr>
            <a:spLocks noGrp="1"/>
          </p:cNvSpPr>
          <p:nvPr>
            <p:ph type="pic" sz="quarter" idx="135" hasCustomPrompt="1"/>
          </p:nvPr>
        </p:nvSpPr>
        <p:spPr>
          <a:xfrm>
            <a:off x="-13193488" y="37621024"/>
            <a:ext cx="8512548" cy="9941777"/>
          </a:xfrm>
          <a:prstGeom prst="rect">
            <a:avLst/>
          </a:prstGeom>
          <a:solidFill>
            <a:schemeClr val="bg2"/>
          </a:solidFill>
          <a:ln>
            <a:solidFill>
              <a:schemeClr val="tx2"/>
            </a:solidFill>
          </a:ln>
          <a:effectLst/>
        </p:spPr>
        <p:txBody>
          <a:bodyPr lIns="105865" tIns="52931" rIns="105865" bIns="52931" anchor="ctr"/>
          <a:lstStyle>
            <a:lvl1pPr marL="0" indent="0" algn="ctr">
              <a:buNone/>
              <a:defRPr sz="4600" b="0" baseline="0">
                <a:solidFill>
                  <a:schemeClr val="tx2"/>
                </a:solidFill>
              </a:defRPr>
            </a:lvl1pPr>
          </a:lstStyle>
          <a:p>
            <a:r>
              <a:rPr lang="en-US" dirty="0"/>
              <a:t>PICTURE PLACEHOLDER</a:t>
            </a:r>
          </a:p>
        </p:txBody>
      </p:sp>
      <p:sp>
        <p:nvSpPr>
          <p:cNvPr id="163" name="Text Placeholder 5"/>
          <p:cNvSpPr>
            <a:spLocks noGrp="1"/>
          </p:cNvSpPr>
          <p:nvPr>
            <p:ph type="body" sz="quarter" idx="136"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64" name="Text Placeholder 5"/>
          <p:cNvSpPr>
            <a:spLocks noGrp="1"/>
          </p:cNvSpPr>
          <p:nvPr>
            <p:ph type="body" sz="quarter" idx="137"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65" name="Text Placeholder 5"/>
          <p:cNvSpPr>
            <a:spLocks noGrp="1"/>
          </p:cNvSpPr>
          <p:nvPr>
            <p:ph type="body" sz="quarter" idx="138"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66" name="Text Placeholder 5"/>
          <p:cNvSpPr>
            <a:spLocks noGrp="1"/>
          </p:cNvSpPr>
          <p:nvPr>
            <p:ph type="body" sz="quarter" idx="139"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67" name="Text Placeholder 5"/>
          <p:cNvSpPr>
            <a:spLocks noGrp="1"/>
          </p:cNvSpPr>
          <p:nvPr>
            <p:ph type="body" sz="quarter" idx="140"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68" name="Text Placeholder 5"/>
          <p:cNvSpPr>
            <a:spLocks noGrp="1"/>
          </p:cNvSpPr>
          <p:nvPr>
            <p:ph type="body" sz="quarter" idx="141"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69" name="Text Placeholder 5"/>
          <p:cNvSpPr>
            <a:spLocks noGrp="1"/>
          </p:cNvSpPr>
          <p:nvPr>
            <p:ph type="body" sz="quarter" idx="142"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70" name="Text Placeholder 5"/>
          <p:cNvSpPr>
            <a:spLocks noGrp="1"/>
          </p:cNvSpPr>
          <p:nvPr>
            <p:ph type="body" sz="quarter" idx="143"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71" name="Text Placeholder 5"/>
          <p:cNvSpPr>
            <a:spLocks noGrp="1"/>
          </p:cNvSpPr>
          <p:nvPr>
            <p:ph type="body" sz="quarter" idx="144"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72" name="Text Placeholder 5"/>
          <p:cNvSpPr>
            <a:spLocks noGrp="1"/>
          </p:cNvSpPr>
          <p:nvPr>
            <p:ph type="body" sz="quarter" idx="145"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73" name="Text Placeholder 5"/>
          <p:cNvSpPr>
            <a:spLocks noGrp="1"/>
          </p:cNvSpPr>
          <p:nvPr>
            <p:ph type="body" sz="quarter" idx="146"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74" name="Text Placeholder 5"/>
          <p:cNvSpPr>
            <a:spLocks noGrp="1"/>
          </p:cNvSpPr>
          <p:nvPr>
            <p:ph type="body" sz="quarter" idx="147"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75" name="Text Placeholder 5"/>
          <p:cNvSpPr>
            <a:spLocks noGrp="1"/>
          </p:cNvSpPr>
          <p:nvPr>
            <p:ph type="body" sz="quarter" idx="148"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76" name="Text Placeholder 5"/>
          <p:cNvSpPr>
            <a:spLocks noGrp="1"/>
          </p:cNvSpPr>
          <p:nvPr>
            <p:ph type="body" sz="quarter" idx="149" hasCustomPrompt="1"/>
          </p:nvPr>
        </p:nvSpPr>
        <p:spPr>
          <a:xfrm>
            <a:off x="-17359249" y="27998653"/>
            <a:ext cx="17065762"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3" name="Text Placeholder 5"/>
          <p:cNvSpPr>
            <a:spLocks noGrp="1"/>
          </p:cNvSpPr>
          <p:nvPr>
            <p:ph type="body" sz="quarter" idx="179"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4" name="Text Placeholder 5"/>
          <p:cNvSpPr>
            <a:spLocks noGrp="1"/>
          </p:cNvSpPr>
          <p:nvPr>
            <p:ph type="body" sz="quarter" idx="180"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5" name="Text Placeholder 5"/>
          <p:cNvSpPr>
            <a:spLocks noGrp="1"/>
          </p:cNvSpPr>
          <p:nvPr>
            <p:ph type="body" sz="quarter" idx="181"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6" name="Text Placeholder 5"/>
          <p:cNvSpPr>
            <a:spLocks noGrp="1"/>
          </p:cNvSpPr>
          <p:nvPr>
            <p:ph type="body" sz="quarter" idx="182"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7" name="Text Placeholder 5"/>
          <p:cNvSpPr>
            <a:spLocks noGrp="1"/>
          </p:cNvSpPr>
          <p:nvPr>
            <p:ph type="body" sz="quarter" idx="183"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8" name="Text Placeholder 5"/>
          <p:cNvSpPr>
            <a:spLocks noGrp="1"/>
          </p:cNvSpPr>
          <p:nvPr>
            <p:ph type="body" sz="quarter" idx="184"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79" name="Text Placeholder 5"/>
          <p:cNvSpPr>
            <a:spLocks noGrp="1"/>
          </p:cNvSpPr>
          <p:nvPr>
            <p:ph type="body" sz="quarter" idx="185"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80" name="Text Placeholder 5"/>
          <p:cNvSpPr>
            <a:spLocks noGrp="1"/>
          </p:cNvSpPr>
          <p:nvPr>
            <p:ph type="body" sz="quarter" idx="186"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81" name="Text Placeholder 5"/>
          <p:cNvSpPr>
            <a:spLocks noGrp="1"/>
          </p:cNvSpPr>
          <p:nvPr>
            <p:ph type="body" sz="quarter" idx="187"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82" name="Text Placeholder 5"/>
          <p:cNvSpPr>
            <a:spLocks noGrp="1"/>
          </p:cNvSpPr>
          <p:nvPr>
            <p:ph type="body" sz="quarter" idx="188"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83" name="Text Placeholder 5"/>
          <p:cNvSpPr>
            <a:spLocks noGrp="1"/>
          </p:cNvSpPr>
          <p:nvPr>
            <p:ph type="body" sz="quarter" idx="189"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08" name="Text Placeholder 5"/>
          <p:cNvSpPr>
            <a:spLocks noGrp="1"/>
          </p:cNvSpPr>
          <p:nvPr>
            <p:ph type="body" sz="quarter" idx="190"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09" name="Text Placeholder 5"/>
          <p:cNvSpPr>
            <a:spLocks noGrp="1"/>
          </p:cNvSpPr>
          <p:nvPr>
            <p:ph type="body" sz="quarter" idx="191"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10" name="Text Placeholder 5"/>
          <p:cNvSpPr>
            <a:spLocks noGrp="1"/>
          </p:cNvSpPr>
          <p:nvPr>
            <p:ph type="body" sz="quarter" idx="192"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11" name="Text Placeholder 5"/>
          <p:cNvSpPr>
            <a:spLocks noGrp="1"/>
          </p:cNvSpPr>
          <p:nvPr>
            <p:ph type="body" sz="quarter" idx="193" hasCustomPrompt="1"/>
          </p:nvPr>
        </p:nvSpPr>
        <p:spPr>
          <a:xfrm>
            <a:off x="-12896125" y="26714145"/>
            <a:ext cx="8247888" cy="941988"/>
          </a:xfrm>
          <a:prstGeom prst="rect">
            <a:avLst/>
          </a:prstGeom>
          <a:noFill/>
        </p:spPr>
        <p:txBody>
          <a:bodyPr wrap="square" lIns="105865" tIns="105865" rIns="105865" bIns="105865" anchor="ctr" anchorCtr="0">
            <a:spAutoFit/>
          </a:bodyPr>
          <a:lstStyle>
            <a:lvl1pPr algn="ctr">
              <a:buNone/>
              <a:defRPr sz="4600" b="1" u="sng" baseline="0">
                <a:solidFill>
                  <a:schemeClr val="accent5">
                    <a:lumMod val="50000"/>
                  </a:schemeClr>
                </a:solidFill>
              </a:defRPr>
            </a:lvl1pPr>
          </a:lstStyle>
          <a:p>
            <a:pPr lvl="0"/>
            <a:r>
              <a:rPr lang="en-US" dirty="0"/>
              <a:t>SECTION HEADER PLACEHOLDER</a:t>
            </a:r>
          </a:p>
        </p:txBody>
      </p:sp>
      <p:sp>
        <p:nvSpPr>
          <p:cNvPr id="112" name="Text Placeholder 3"/>
          <p:cNvSpPr>
            <a:spLocks noGrp="1"/>
          </p:cNvSpPr>
          <p:nvPr>
            <p:ph type="body" sz="quarter" idx="194" hasCustomPrompt="1"/>
          </p:nvPr>
        </p:nvSpPr>
        <p:spPr>
          <a:xfrm>
            <a:off x="-12830808" y="32204531"/>
            <a:ext cx="8051944"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113" name="Text Placeholder 3"/>
          <p:cNvSpPr>
            <a:spLocks noGrp="1"/>
          </p:cNvSpPr>
          <p:nvPr>
            <p:ph type="body" sz="quarter" idx="195" hasCustomPrompt="1"/>
          </p:nvPr>
        </p:nvSpPr>
        <p:spPr>
          <a:xfrm>
            <a:off x="-12830808" y="32204531"/>
            <a:ext cx="8051944"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114" name="Text Placeholder 3"/>
          <p:cNvSpPr>
            <a:spLocks noGrp="1"/>
          </p:cNvSpPr>
          <p:nvPr>
            <p:ph type="body" sz="quarter" idx="196" hasCustomPrompt="1"/>
          </p:nvPr>
        </p:nvSpPr>
        <p:spPr>
          <a:xfrm>
            <a:off x="-12830808" y="32204531"/>
            <a:ext cx="8051944"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115" name="Text Placeholder 3"/>
          <p:cNvSpPr>
            <a:spLocks noGrp="1"/>
          </p:cNvSpPr>
          <p:nvPr>
            <p:ph type="body" sz="quarter" idx="197" hasCustomPrompt="1"/>
          </p:nvPr>
        </p:nvSpPr>
        <p:spPr>
          <a:xfrm>
            <a:off x="-12830808" y="32204531"/>
            <a:ext cx="8051944"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116" name="Text Placeholder 3"/>
          <p:cNvSpPr>
            <a:spLocks noGrp="1"/>
          </p:cNvSpPr>
          <p:nvPr>
            <p:ph type="body" sz="quarter" idx="198" hasCustomPrompt="1"/>
          </p:nvPr>
        </p:nvSpPr>
        <p:spPr>
          <a:xfrm>
            <a:off x="-12830808" y="32204531"/>
            <a:ext cx="8051944"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117" name="Text Placeholder 3"/>
          <p:cNvSpPr>
            <a:spLocks noGrp="1"/>
          </p:cNvSpPr>
          <p:nvPr>
            <p:ph type="body" sz="quarter" idx="199" hasCustomPrompt="1"/>
          </p:nvPr>
        </p:nvSpPr>
        <p:spPr>
          <a:xfrm>
            <a:off x="-12830808" y="32204531"/>
            <a:ext cx="8051944"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118" name="Text Placeholder 3"/>
          <p:cNvSpPr>
            <a:spLocks noGrp="1"/>
          </p:cNvSpPr>
          <p:nvPr>
            <p:ph type="body" sz="quarter" idx="200" hasCustomPrompt="1"/>
          </p:nvPr>
        </p:nvSpPr>
        <p:spPr>
          <a:xfrm>
            <a:off x="-12830808" y="32204531"/>
            <a:ext cx="8051944"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119" name="Text Placeholder 3"/>
          <p:cNvSpPr>
            <a:spLocks noGrp="1"/>
          </p:cNvSpPr>
          <p:nvPr>
            <p:ph type="body" sz="quarter" idx="201" hasCustomPrompt="1"/>
          </p:nvPr>
        </p:nvSpPr>
        <p:spPr>
          <a:xfrm>
            <a:off x="-12830808" y="32204531"/>
            <a:ext cx="8051944"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120" name="Text Placeholder 3"/>
          <p:cNvSpPr>
            <a:spLocks noGrp="1"/>
          </p:cNvSpPr>
          <p:nvPr>
            <p:ph type="body" sz="quarter" idx="202" hasCustomPrompt="1"/>
          </p:nvPr>
        </p:nvSpPr>
        <p:spPr>
          <a:xfrm>
            <a:off x="-12830808" y="32204531"/>
            <a:ext cx="8051944"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121" name="Text Placeholder 3"/>
          <p:cNvSpPr>
            <a:spLocks noGrp="1"/>
          </p:cNvSpPr>
          <p:nvPr>
            <p:ph type="body" sz="quarter" idx="203" hasCustomPrompt="1"/>
          </p:nvPr>
        </p:nvSpPr>
        <p:spPr>
          <a:xfrm>
            <a:off x="-12830808" y="32204531"/>
            <a:ext cx="8051944"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
        <p:nvSpPr>
          <p:cNvPr id="122" name="Text Placeholder 3"/>
          <p:cNvSpPr>
            <a:spLocks noGrp="1"/>
          </p:cNvSpPr>
          <p:nvPr>
            <p:ph type="body" sz="quarter" idx="204" hasCustomPrompt="1"/>
          </p:nvPr>
        </p:nvSpPr>
        <p:spPr>
          <a:xfrm>
            <a:off x="-12830808" y="32204531"/>
            <a:ext cx="8051944" cy="1056566"/>
          </a:xfrm>
          <a:prstGeom prst="rect">
            <a:avLst/>
          </a:prstGeom>
        </p:spPr>
        <p:txBody>
          <a:bodyPr wrap="square" lIns="264661" tIns="264661" rIns="264661" bIns="264661">
            <a:spAutoFit/>
          </a:bodyPr>
          <a:lstStyle>
            <a:lvl1pPr marL="0" indent="0">
              <a:buNone/>
              <a:defRPr sz="3300" baseline="0">
                <a:solidFill>
                  <a:schemeClr val="accent5">
                    <a:lumMod val="50000"/>
                  </a:schemeClr>
                </a:solidFill>
                <a:latin typeface="Trebuchet MS" pitchFamily="34" charset="0"/>
              </a:defRPr>
            </a:lvl1pPr>
            <a:lvl2pPr marL="1720287" indent="-661648">
              <a:defRPr sz="2900">
                <a:latin typeface="Trebuchet MS" pitchFamily="34" charset="0"/>
              </a:defRPr>
            </a:lvl2pPr>
            <a:lvl3pPr marL="2381935" indent="-661648">
              <a:defRPr sz="2900">
                <a:latin typeface="Trebuchet MS" pitchFamily="34" charset="0"/>
              </a:defRPr>
            </a:lvl3pPr>
            <a:lvl4pPr marL="3109749" indent="-727814">
              <a:defRPr sz="2900">
                <a:latin typeface="Trebuchet MS" pitchFamily="34" charset="0"/>
              </a:defRPr>
            </a:lvl4pPr>
            <a:lvl5pPr marL="3639069" indent="-529319">
              <a:defRPr sz="2900">
                <a:latin typeface="Trebuchet MS" pitchFamily="34" charset="0"/>
              </a:defRPr>
            </a:lvl5pPr>
          </a:lstStyle>
          <a:p>
            <a:pPr lvl="0"/>
            <a:r>
              <a:rPr lang="en-US" dirty="0"/>
              <a:t>TEXT PLACEHOLDER</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jpeg"/><Relationship Id="rId4" Type="http://schemas.openxmlformats.org/officeDocument/2006/relationships/hyperlink" Target="http://www.facebook.com/pages/PosterPresentationscom/217914411419?v=app_4949752878&amp;ref=ts"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3000">
              <a:schemeClr val="bg2">
                <a:lumMod val="50000"/>
              </a:schemeClr>
            </a:gs>
            <a:gs pos="0">
              <a:srgbClr val="435FAA"/>
            </a:gs>
            <a:gs pos="100000">
              <a:schemeClr val="accent3">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20" name="Rectangle 19"/>
          <p:cNvSpPr/>
          <p:nvPr/>
        </p:nvSpPr>
        <p:spPr>
          <a:xfrm>
            <a:off x="36271168" y="0"/>
            <a:ext cx="17119549" cy="50384075"/>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211729" tIns="423454" rIns="211729" bIns="211729" rtlCol="0" anchor="t" anchorCtr="0"/>
          <a:lstStyle/>
          <a:p>
            <a:pPr algn="ctr"/>
            <a:r>
              <a:rPr lang="en-US" sz="6600" b="1" dirty="0">
                <a:solidFill>
                  <a:schemeClr val="bg1"/>
                </a:solidFill>
                <a:latin typeface="Trebuchet MS" pitchFamily="34" charset="0"/>
              </a:rPr>
              <a:t>QUICK</a:t>
            </a:r>
            <a:r>
              <a:rPr lang="en-US" sz="6600" b="1" baseline="0" dirty="0">
                <a:solidFill>
                  <a:schemeClr val="bg1"/>
                </a:solidFill>
                <a:latin typeface="Trebuchet MS" pitchFamily="34" charset="0"/>
              </a:rPr>
              <a:t> TIPS</a:t>
            </a:r>
            <a:endParaRPr lang="en-US" sz="6600" b="1" dirty="0">
              <a:solidFill>
                <a:schemeClr val="bg1"/>
              </a:solidFill>
              <a:latin typeface="Trebuchet MS" pitchFamily="34" charset="0"/>
            </a:endParaRPr>
          </a:p>
          <a:p>
            <a:pPr algn="ctr"/>
            <a:r>
              <a:rPr lang="en-US" sz="6200" b="1" dirty="0">
                <a:solidFill>
                  <a:srgbClr val="FFFF00"/>
                </a:solidFill>
                <a:latin typeface="Trebuchet MS" pitchFamily="34" charset="0"/>
              </a:rPr>
              <a:t>(--THIS SECTION DOES NOT PRINT--)</a:t>
            </a:r>
          </a:p>
          <a:p>
            <a:pPr algn="ctr"/>
            <a:endParaRPr lang="en-US" sz="5100" b="1" dirty="0">
              <a:latin typeface="Trebuchet MS" pitchFamily="34" charset="0"/>
            </a:endParaRPr>
          </a:p>
          <a:p>
            <a:pPr defTabSz="3629444"/>
            <a:r>
              <a:rPr lang="en-US" sz="4800" dirty="0">
                <a:latin typeface="Trebuchet MS" pitchFamily="34" charset="0"/>
              </a:rPr>
              <a:t>This PowerPoint</a:t>
            </a:r>
            <a:r>
              <a:rPr lang="en-US" sz="4800" baseline="0" dirty="0">
                <a:latin typeface="Trebuchet MS" pitchFamily="34" charset="0"/>
              </a:rPr>
              <a:t> template requires basic PowerPoint (version 2007 or newer) skills. Below is a list of commonly asked questions specific to this template. </a:t>
            </a:r>
            <a:br>
              <a:rPr lang="en-US" sz="4800" baseline="0" dirty="0">
                <a:latin typeface="Trebuchet MS" pitchFamily="34" charset="0"/>
              </a:rPr>
            </a:br>
            <a:r>
              <a:rPr lang="en-US" sz="4800" baseline="0" dirty="0">
                <a:latin typeface="Trebuchet MS" pitchFamily="34" charset="0"/>
              </a:rPr>
              <a:t>If you are using an older version of PowerPoint some template features may not work properly.</a:t>
            </a:r>
          </a:p>
          <a:p>
            <a:pPr defTabSz="3629444"/>
            <a:endParaRPr lang="en-US" sz="4800" b="1" dirty="0">
              <a:solidFill>
                <a:srgbClr val="FFFF00"/>
              </a:solidFill>
              <a:latin typeface="Trebuchet MS" pitchFamily="34" charset="0"/>
            </a:endParaRPr>
          </a:p>
          <a:p>
            <a:pPr algn="ctr"/>
            <a:r>
              <a:rPr lang="en-US" sz="6600" b="1" dirty="0">
                <a:solidFill>
                  <a:schemeClr val="bg1"/>
                </a:solidFill>
                <a:latin typeface="Trebuchet MS" pitchFamily="34" charset="0"/>
              </a:rPr>
              <a:t>Template</a:t>
            </a:r>
            <a:r>
              <a:rPr lang="en-US" sz="6600" b="1" baseline="0" dirty="0">
                <a:solidFill>
                  <a:schemeClr val="bg1"/>
                </a:solidFill>
                <a:latin typeface="Trebuchet MS" pitchFamily="34" charset="0"/>
              </a:rPr>
              <a:t> FAQs</a:t>
            </a:r>
          </a:p>
          <a:p>
            <a:pPr algn="ctr"/>
            <a:endParaRPr lang="en-US" sz="54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5400" b="1" dirty="0">
                <a:solidFill>
                  <a:srgbClr val="FFFF00"/>
                </a:solidFill>
                <a:latin typeface="Trebuchet MS" pitchFamily="34" charset="0"/>
              </a:rPr>
              <a:t>Verifying the quality of your graphics</a:t>
            </a:r>
          </a:p>
          <a:p>
            <a:pPr defTabSz="2689420"/>
            <a:r>
              <a:rPr lang="en-US" sz="5400" dirty="0">
                <a:latin typeface="Trebuchet MS" pitchFamily="34" charset="0"/>
              </a:rPr>
              <a:t>Go to the </a:t>
            </a:r>
            <a:r>
              <a:rPr lang="en-US" sz="54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5400" baseline="0" dirty="0">
                <a:latin typeface="Trebuchet MS" pitchFamily="34" charset="0"/>
              </a:rPr>
            </a:br>
            <a:endParaRPr lang="en-US" sz="5400" baseline="0" dirty="0">
              <a:latin typeface="Trebuchet MS" pitchFamily="34" charset="0"/>
            </a:endParaRPr>
          </a:p>
          <a:p>
            <a:pPr defTabSz="2689420"/>
            <a:endParaRPr lang="en-US" sz="5400" b="1" baseline="0" dirty="0">
              <a:solidFill>
                <a:srgbClr val="FFFF00"/>
              </a:solidFill>
              <a:latin typeface="Trebuchet MS" pitchFamily="34" charset="0"/>
            </a:endParaRPr>
          </a:p>
          <a:p>
            <a:pPr defTabSz="2689420"/>
            <a:r>
              <a:rPr lang="en-US" sz="5400" b="1" baseline="0" dirty="0">
                <a:solidFill>
                  <a:srgbClr val="FFFF00"/>
                </a:solidFill>
                <a:latin typeface="Trebuchet MS" pitchFamily="34" charset="0"/>
              </a:rPr>
              <a:t>Modifying the layout</a:t>
            </a:r>
          </a:p>
          <a:p>
            <a:pPr defTabSz="2689420"/>
            <a:r>
              <a:rPr lang="en-US" sz="5400" dirty="0">
                <a:latin typeface="Trebuchet MS" pitchFamily="34" charset="0"/>
              </a:rPr>
              <a:t>This template has four </a:t>
            </a:r>
          </a:p>
          <a:p>
            <a:pPr defTabSz="2689420"/>
            <a:r>
              <a:rPr lang="en-US" sz="5400" baseline="0" dirty="0">
                <a:latin typeface="Trebuchet MS" pitchFamily="34" charset="0"/>
              </a:rPr>
              <a:t>different column layouts.  </a:t>
            </a:r>
          </a:p>
          <a:p>
            <a:pPr defTabSz="2689420"/>
            <a:r>
              <a:rPr lang="en-US" sz="5400" u="sng" baseline="0" dirty="0">
                <a:latin typeface="Trebuchet MS" pitchFamily="34" charset="0"/>
              </a:rPr>
              <a:t>Right-click</a:t>
            </a:r>
            <a:r>
              <a:rPr lang="en-US" sz="5400" baseline="0" dirty="0">
                <a:latin typeface="Trebuchet MS" pitchFamily="34" charset="0"/>
              </a:rPr>
              <a:t> your mouse on </a:t>
            </a:r>
          </a:p>
          <a:p>
            <a:pPr defTabSz="2689420"/>
            <a:r>
              <a:rPr lang="en-US" sz="5400" baseline="0" dirty="0">
                <a:latin typeface="Trebuchet MS" pitchFamily="34" charset="0"/>
              </a:rPr>
              <a:t>the background  and  click </a:t>
            </a:r>
          </a:p>
          <a:p>
            <a:pPr defTabSz="2689420"/>
            <a:r>
              <a:rPr lang="en-US" sz="5400" baseline="0" dirty="0">
                <a:latin typeface="Trebuchet MS" pitchFamily="34" charset="0"/>
              </a:rPr>
              <a:t>on LAYOUT to see the layout options.  The </a:t>
            </a:r>
          </a:p>
          <a:p>
            <a:pPr defTabSz="2689420"/>
            <a:r>
              <a:rPr lang="en-US" sz="5400" baseline="0" dirty="0">
                <a:latin typeface="Trebuchet MS" pitchFamily="34" charset="0"/>
              </a:rPr>
              <a:t>columns in the provided  layouts are fixed and </a:t>
            </a:r>
          </a:p>
          <a:p>
            <a:pPr defTabSz="2689420"/>
            <a:r>
              <a:rPr lang="en-US" sz="5400" baseline="0" dirty="0">
                <a:latin typeface="Trebuchet MS" pitchFamily="34" charset="0"/>
              </a:rPr>
              <a:t>cannot be moved but advanced users can modify </a:t>
            </a:r>
          </a:p>
          <a:p>
            <a:pPr defTabSz="2689420"/>
            <a:r>
              <a:rPr lang="en-US" sz="5400" baseline="0" dirty="0">
                <a:latin typeface="Trebuchet MS" pitchFamily="34" charset="0"/>
              </a:rPr>
              <a:t>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54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5400" baseline="0" dirty="0">
              <a:latin typeface="Trebuchet MS" pitchFamily="34" charset="0"/>
            </a:endParaRPr>
          </a:p>
          <a:p>
            <a:pPr defTabSz="2689420"/>
            <a:r>
              <a:rPr lang="en-US" sz="5400" b="1" baseline="0" dirty="0">
                <a:solidFill>
                  <a:srgbClr val="FFFF00"/>
                </a:solidFill>
                <a:latin typeface="Trebuchet MS" pitchFamily="34" charset="0"/>
              </a:rPr>
              <a:t>Importing text and graphics from external sources</a:t>
            </a:r>
          </a:p>
          <a:p>
            <a:pPr defTabSz="2689420"/>
            <a:r>
              <a:rPr lang="en-US" sz="5400" b="1" u="sng" baseline="0" dirty="0">
                <a:latin typeface="Trebuchet MS" pitchFamily="34" charset="0"/>
              </a:rPr>
              <a:t>TEXT</a:t>
            </a:r>
            <a:r>
              <a:rPr lang="en-US" sz="5400" b="1" u="none" baseline="0" dirty="0">
                <a:latin typeface="Trebuchet MS" pitchFamily="34" charset="0"/>
              </a:rPr>
              <a:t>: </a:t>
            </a:r>
            <a:r>
              <a:rPr lang="en-US" sz="5400" baseline="0" dirty="0">
                <a:latin typeface="Trebuchet MS" pitchFamily="34" charset="0"/>
              </a:rPr>
              <a:t>Paste or type your text into a pre-existing placeholder or drag in a new placeholder from the left side of the template. Move it anywhere as needed.</a:t>
            </a:r>
          </a:p>
          <a:p>
            <a:pPr defTabSz="2689420"/>
            <a:endParaRPr lang="en-US" sz="5400" baseline="0" dirty="0">
              <a:latin typeface="Trebuchet MS" pitchFamily="34" charset="0"/>
            </a:endParaRPr>
          </a:p>
          <a:p>
            <a:pPr defTabSz="2689420"/>
            <a:r>
              <a:rPr lang="en-US" sz="5400" b="1" u="sng" baseline="0" dirty="0">
                <a:latin typeface="Trebuchet MS" pitchFamily="34" charset="0"/>
              </a:rPr>
              <a:t>PHOTOS</a:t>
            </a:r>
            <a:r>
              <a:rPr lang="en-US" sz="5400" b="1" u="none" baseline="0" dirty="0">
                <a:latin typeface="Trebuchet MS" pitchFamily="34" charset="0"/>
              </a:rPr>
              <a:t>: </a:t>
            </a:r>
            <a:r>
              <a:rPr lang="en-US" sz="5400" baseline="0" dirty="0">
                <a:latin typeface="Trebuchet MS" pitchFamily="34" charset="0"/>
              </a:rPr>
              <a:t>Drag in a picture placeholder, size it </a:t>
            </a:r>
            <a:r>
              <a:rPr lang="en-US" sz="5400" u="sng" baseline="0" dirty="0">
                <a:latin typeface="Trebuchet MS" pitchFamily="34" charset="0"/>
              </a:rPr>
              <a:t>first</a:t>
            </a:r>
            <a:r>
              <a:rPr lang="en-US" sz="5400" baseline="0" dirty="0">
                <a:latin typeface="Trebuchet MS" pitchFamily="34" charset="0"/>
              </a:rPr>
              <a:t>, click in it and insert a photo from the menu.</a:t>
            </a:r>
          </a:p>
          <a:p>
            <a:pPr defTabSz="2689420"/>
            <a:endParaRPr lang="en-US" sz="5400" baseline="0" dirty="0">
              <a:latin typeface="Trebuchet MS" pitchFamily="34" charset="0"/>
            </a:endParaRPr>
          </a:p>
          <a:p>
            <a:pPr defTabSz="2689420"/>
            <a:r>
              <a:rPr lang="en-US" sz="5400" b="1" u="sng" baseline="0" dirty="0">
                <a:latin typeface="Trebuchet MS" pitchFamily="34" charset="0"/>
              </a:rPr>
              <a:t>TABLES</a:t>
            </a:r>
            <a:r>
              <a:rPr lang="en-US" sz="5400" b="1" u="none" baseline="0" dirty="0">
                <a:latin typeface="Trebuchet MS" pitchFamily="34" charset="0"/>
              </a:rPr>
              <a:t>: </a:t>
            </a:r>
            <a:r>
              <a:rPr lang="en-US" sz="5400" baseline="0" dirty="0">
                <a:latin typeface="Trebuchet MS" pitchFamily="34" charset="0"/>
              </a:rPr>
              <a:t>You can copy and paste a table from an external document onto this poster template. To adjust the way the text fits within the cells of a table that has been pasted, </a:t>
            </a:r>
            <a:r>
              <a:rPr lang="en-US" sz="5400" u="sng" baseline="0" dirty="0">
                <a:latin typeface="Trebuchet MS" pitchFamily="34" charset="0"/>
              </a:rPr>
              <a:t>right-click</a:t>
            </a:r>
            <a:r>
              <a:rPr lang="en-US" sz="5400" baseline="0" dirty="0">
                <a:latin typeface="Trebuchet MS" pitchFamily="34" charset="0"/>
              </a:rPr>
              <a:t> on the table, click FORMAT SHAPE  then click on TEXT BOX and change the INTERNAL MARGIN values to 0.25.</a:t>
            </a:r>
          </a:p>
          <a:p>
            <a:pPr defTabSz="2689420"/>
            <a:endParaRPr lang="en-US" sz="5400" baseline="0" dirty="0">
              <a:latin typeface="Trebuchet MS" pitchFamily="34" charset="0"/>
            </a:endParaRPr>
          </a:p>
          <a:p>
            <a:pPr defTabSz="2689420"/>
            <a:endParaRPr lang="en-US" sz="5400" baseline="0" dirty="0">
              <a:latin typeface="Trebuchet MS" pitchFamily="34" charset="0"/>
            </a:endParaRPr>
          </a:p>
          <a:p>
            <a:pPr defTabSz="2689420"/>
            <a:r>
              <a:rPr lang="en-US" sz="5400" b="1" baseline="0" dirty="0">
                <a:solidFill>
                  <a:srgbClr val="FFFF00"/>
                </a:solidFill>
                <a:latin typeface="Trebuchet MS" pitchFamily="34" charset="0"/>
              </a:rPr>
              <a:t>Modifying the color scheme</a:t>
            </a:r>
          </a:p>
          <a:p>
            <a:pPr defTabSz="2689420"/>
            <a:r>
              <a:rPr lang="en-US" sz="5400" baseline="0" dirty="0">
                <a:latin typeface="Trebuchet MS" pitchFamily="34" charset="0"/>
              </a:rPr>
              <a:t>To change the color scheme of this template go to the DESIGN menu and click on COLORS. You can choose from the provided color combinations or create your own.</a:t>
            </a:r>
          </a:p>
          <a:p>
            <a:pPr defTabSz="3629444"/>
            <a:endParaRPr lang="en-US" sz="5100" baseline="0" dirty="0">
              <a:latin typeface="Trebuchet MS" pitchFamily="34" charset="0"/>
            </a:endParaRPr>
          </a:p>
          <a:p>
            <a:pPr defTabSz="3629444"/>
            <a:endParaRPr lang="en-US" sz="5100" baseline="0" dirty="0">
              <a:latin typeface="Trebuchet MS" pitchFamily="34" charset="0"/>
            </a:endParaRPr>
          </a:p>
          <a:p>
            <a:pPr defTabSz="5081830"/>
            <a:endParaRPr lang="en-US" sz="3700" baseline="0" dirty="0">
              <a:latin typeface="Trebuchet MS" pitchFamily="34" charset="0"/>
            </a:endParaRPr>
          </a:p>
          <a:p>
            <a:pPr defTabSz="5081830"/>
            <a:endParaRPr lang="en-US" sz="3700" dirty="0">
              <a:latin typeface="Trebuchet MS" pitchFamily="34" charset="0"/>
            </a:endParaRPr>
          </a:p>
          <a:p>
            <a:pPr algn="ctr"/>
            <a:endParaRPr lang="en-US" sz="3700" b="1" dirty="0">
              <a:solidFill>
                <a:schemeClr val="bg1"/>
              </a:solidFill>
              <a:latin typeface="Trebuchet MS" pitchFamily="34" charset="0"/>
            </a:endParaRPr>
          </a:p>
          <a:p>
            <a:pPr defTabSz="5081830"/>
            <a:endParaRPr lang="en-US" sz="3700" b="1" dirty="0">
              <a:solidFill>
                <a:srgbClr val="FFFF00"/>
              </a:solidFill>
              <a:latin typeface="Trebuchet MS" pitchFamily="34" charset="0"/>
            </a:endParaRPr>
          </a:p>
          <a:p>
            <a:pPr algn="ctr"/>
            <a:endParaRPr lang="en-US" sz="5100" b="1" dirty="0">
              <a:latin typeface="Trebuchet MS" pitchFamily="34" charset="0"/>
            </a:endParaRPr>
          </a:p>
        </p:txBody>
      </p:sp>
      <p:sp>
        <p:nvSpPr>
          <p:cNvPr id="29" name="Rectangle 28"/>
          <p:cNvSpPr/>
          <p:nvPr/>
        </p:nvSpPr>
        <p:spPr>
          <a:xfrm>
            <a:off x="-17377841" y="-29993"/>
            <a:ext cx="17089190" cy="50384075"/>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211729" tIns="423454" rIns="211729" bIns="211729" rtlCol="0" anchor="t" anchorCtr="0"/>
          <a:lstStyle/>
          <a:p>
            <a:pPr algn="ctr"/>
            <a:r>
              <a:rPr lang="en-US" sz="6600" b="1" dirty="0">
                <a:solidFill>
                  <a:schemeClr val="bg1"/>
                </a:solidFill>
                <a:latin typeface="Trebuchet MS" pitchFamily="34" charset="0"/>
              </a:rPr>
              <a:t>QUICK DESIGN</a:t>
            </a:r>
            <a:r>
              <a:rPr lang="en-US" sz="6600" b="1" baseline="0" dirty="0">
                <a:solidFill>
                  <a:schemeClr val="bg1"/>
                </a:solidFill>
                <a:latin typeface="Trebuchet MS" pitchFamily="34" charset="0"/>
              </a:rPr>
              <a:t> </a:t>
            </a:r>
            <a:r>
              <a:rPr lang="en-US" sz="6600" b="1" dirty="0">
                <a:solidFill>
                  <a:schemeClr val="bg1"/>
                </a:solidFill>
                <a:latin typeface="Trebuchet MS" pitchFamily="34" charset="0"/>
              </a:rPr>
              <a:t>GUIDE</a:t>
            </a:r>
          </a:p>
          <a:p>
            <a:pPr algn="ctr"/>
            <a:r>
              <a:rPr lang="en-US" sz="6200" b="1" dirty="0">
                <a:solidFill>
                  <a:srgbClr val="FFFF00"/>
                </a:solidFill>
                <a:latin typeface="Trebuchet MS" pitchFamily="34" charset="0"/>
              </a:rPr>
              <a:t>(--THIS SECTION DOES NOT PRINT--)</a:t>
            </a:r>
          </a:p>
          <a:p>
            <a:pPr algn="ctr"/>
            <a:endParaRPr lang="en-US" sz="5100" b="1" dirty="0">
              <a:latin typeface="Trebuchet MS" pitchFamily="34" charset="0"/>
            </a:endParaRPr>
          </a:p>
          <a:p>
            <a:pPr defTabSz="3765639"/>
            <a:r>
              <a:rPr lang="en-US" sz="4800" dirty="0">
                <a:latin typeface="Trebuchet MS" pitchFamily="34" charset="0"/>
              </a:rPr>
              <a:t>This PowerPoint</a:t>
            </a:r>
            <a:r>
              <a:rPr lang="en-US" sz="4800" baseline="0" dirty="0">
                <a:latin typeface="Trebuchet MS" pitchFamily="34" charset="0"/>
              </a:rPr>
              <a:t> </a:t>
            </a:r>
            <a:r>
              <a:rPr lang="en-US" sz="4800" dirty="0">
                <a:latin typeface="Trebuchet MS" pitchFamily="34" charset="0"/>
              </a:rPr>
              <a:t>2007 template produces</a:t>
            </a:r>
            <a:r>
              <a:rPr lang="en-US" sz="4800" baseline="0" dirty="0">
                <a:latin typeface="Trebuchet MS" pitchFamily="34" charset="0"/>
              </a:rPr>
              <a:t> </a:t>
            </a:r>
            <a:r>
              <a:rPr lang="en-US" sz="4800" dirty="0">
                <a:latin typeface="Trebuchet MS" pitchFamily="34" charset="0"/>
              </a:rPr>
              <a:t>a 100cm </a:t>
            </a:r>
            <a:r>
              <a:rPr lang="en-US" sz="4800" baseline="0" dirty="0">
                <a:latin typeface="Trebuchet MS" pitchFamily="34" charset="0"/>
              </a:rPr>
              <a:t>x 140cm</a:t>
            </a:r>
            <a:r>
              <a:rPr lang="en-US" sz="4800" dirty="0">
                <a:latin typeface="Trebuchet MS" pitchFamily="34" charset="0"/>
              </a:rPr>
              <a:t> professional  poster</a:t>
            </a:r>
            <a:r>
              <a:rPr lang="en-US" sz="4800">
                <a:latin typeface="Trebuchet MS" pitchFamily="34" charset="0"/>
              </a:rPr>
              <a:t>.</a:t>
            </a:r>
            <a:r>
              <a:rPr lang="en-US" sz="4800" baseline="0">
                <a:latin typeface="Trebuchet MS" pitchFamily="34" charset="0"/>
              </a:rPr>
              <a:t> </a:t>
            </a:r>
            <a:r>
              <a:rPr lang="en-US" sz="4800">
                <a:latin typeface="Trebuchet MS" pitchFamily="34" charset="0"/>
              </a:rPr>
              <a:t>You</a:t>
            </a:r>
            <a:r>
              <a:rPr lang="en-US" sz="4800" baseline="0">
                <a:latin typeface="Trebuchet MS" pitchFamily="34" charset="0"/>
              </a:rPr>
              <a:t> can u</a:t>
            </a:r>
            <a:r>
              <a:rPr lang="en-US" sz="4800">
                <a:latin typeface="Trebuchet MS" pitchFamily="34" charset="0"/>
              </a:rPr>
              <a:t>se</a:t>
            </a:r>
            <a:r>
              <a:rPr lang="en-US" sz="4800" baseline="0">
                <a:latin typeface="Trebuchet MS" pitchFamily="34" charset="0"/>
              </a:rPr>
              <a:t> it to create your research poster and </a:t>
            </a:r>
            <a:r>
              <a:rPr lang="en-US" sz="4800">
                <a:latin typeface="Trebuchet MS" pitchFamily="34" charset="0"/>
              </a:rPr>
              <a:t>save valuable time placing titles, subtitles,</a:t>
            </a:r>
            <a:r>
              <a:rPr lang="en-US" sz="4800" baseline="0">
                <a:latin typeface="Trebuchet MS" pitchFamily="34" charset="0"/>
              </a:rPr>
              <a:t> text, and graphics</a:t>
            </a:r>
            <a:r>
              <a:rPr lang="en-US" sz="4800">
                <a:latin typeface="Trebuchet MS" pitchFamily="34" charset="0"/>
              </a:rPr>
              <a:t>. </a:t>
            </a:r>
            <a:endParaRPr lang="en-US" sz="4800" dirty="0">
              <a:latin typeface="Trebuchet MS" pitchFamily="34" charset="0"/>
            </a:endParaRPr>
          </a:p>
          <a:p>
            <a:pPr defTabSz="4389219"/>
            <a:endParaRPr lang="en-US" sz="4800" dirty="0">
              <a:latin typeface="Trebuchet MS" pitchFamily="34" charset="0"/>
            </a:endParaRPr>
          </a:p>
          <a:p>
            <a:pPr defTabSz="4389219"/>
            <a:r>
              <a:rPr lang="en-US" sz="4800" dirty="0">
                <a:latin typeface="Trebuchet MS" pitchFamily="34" charset="0"/>
              </a:rPr>
              <a:t>We provide a series of online tutorials that will guide you through the poster design process and answer your poster production questions. </a:t>
            </a:r>
          </a:p>
          <a:p>
            <a:pPr defTabSz="4389219"/>
            <a:endParaRPr lang="en-US" sz="4800" dirty="0">
              <a:latin typeface="Trebuchet MS" pitchFamily="34" charset="0"/>
            </a:endParaRPr>
          </a:p>
          <a:p>
            <a:pPr defTabSz="4389219"/>
            <a:r>
              <a:rPr lang="en-US" sz="4800" dirty="0">
                <a:latin typeface="Trebuchet MS" pitchFamily="34" charset="0"/>
              </a:rPr>
              <a:t>To view our template tutorials, go online to </a:t>
            </a:r>
            <a:r>
              <a:rPr lang="en-US" sz="4800" b="1" dirty="0">
                <a:solidFill>
                  <a:srgbClr val="FFFF00"/>
                </a:solidFill>
                <a:latin typeface="Trebuchet MS" pitchFamily="34" charset="0"/>
              </a:rPr>
              <a:t>PosterPresentations.com </a:t>
            </a:r>
            <a:r>
              <a:rPr lang="en-US" sz="4800" dirty="0">
                <a:latin typeface="Trebuchet MS" pitchFamily="34" charset="0"/>
              </a:rPr>
              <a:t>and click on </a:t>
            </a:r>
            <a:r>
              <a:rPr lang="en-US" sz="4800" dirty="0">
                <a:solidFill>
                  <a:srgbClr val="FFFF00"/>
                </a:solidFill>
                <a:latin typeface="Trebuchet MS" pitchFamily="34" charset="0"/>
              </a:rPr>
              <a:t>HELP DESK.</a:t>
            </a:r>
          </a:p>
          <a:p>
            <a:pPr defTabSz="4389219"/>
            <a:endParaRPr lang="en-US" sz="4800" dirty="0">
              <a:latin typeface="Trebuchet MS" pitchFamily="34" charset="0"/>
            </a:endParaRPr>
          </a:p>
          <a:p>
            <a:pPr defTabSz="4389219"/>
            <a:r>
              <a:rPr lang="en-US" sz="4800" dirty="0">
                <a:latin typeface="Trebuchet MS" pitchFamily="34" charset="0"/>
              </a:rPr>
              <a:t>When</a:t>
            </a:r>
            <a:r>
              <a:rPr lang="en-US" sz="4800" baseline="0" dirty="0">
                <a:latin typeface="Trebuchet MS" pitchFamily="34" charset="0"/>
              </a:rPr>
              <a:t> you are ready to</a:t>
            </a:r>
            <a:r>
              <a:rPr lang="en-US" sz="4800" dirty="0">
                <a:latin typeface="Trebuchet MS" pitchFamily="34" charset="0"/>
              </a:rPr>
              <a:t> </a:t>
            </a:r>
            <a:r>
              <a:rPr lang="en-US" sz="4800" baseline="0" dirty="0">
                <a:latin typeface="Trebuchet MS" pitchFamily="34" charset="0"/>
              </a:rPr>
              <a:t> print your poster</a:t>
            </a:r>
            <a:r>
              <a:rPr lang="en-US" sz="4800" dirty="0">
                <a:latin typeface="Trebuchet MS" pitchFamily="34" charset="0"/>
              </a:rPr>
              <a:t>,</a:t>
            </a:r>
            <a:r>
              <a:rPr lang="en-US" sz="4800" baseline="0" dirty="0">
                <a:latin typeface="Trebuchet MS" pitchFamily="34" charset="0"/>
              </a:rPr>
              <a:t> go online to </a:t>
            </a:r>
            <a:r>
              <a:rPr lang="en-US" sz="6000" b="1" dirty="0">
                <a:solidFill>
                  <a:srgbClr val="FFFF00"/>
                </a:solidFill>
                <a:latin typeface="Trebuchet MS" pitchFamily="34" charset="0"/>
              </a:rPr>
              <a:t>PosterPresentations.com</a:t>
            </a:r>
            <a:r>
              <a:rPr lang="en-US" sz="6000" b="1" dirty="0">
                <a:solidFill>
                  <a:schemeClr val="bg1"/>
                </a:solidFill>
                <a:latin typeface="Trebuchet MS" pitchFamily="34" charset="0"/>
              </a:rPr>
              <a:t>.</a:t>
            </a:r>
            <a:br>
              <a:rPr lang="en-US" sz="4800" dirty="0">
                <a:latin typeface="Trebuchet MS" pitchFamily="34" charset="0"/>
              </a:rPr>
            </a:br>
            <a:endParaRPr lang="en-US" sz="4800" dirty="0">
              <a:latin typeface="Trebuchet MS" pitchFamily="34" charset="0"/>
            </a:endParaRPr>
          </a:p>
          <a:p>
            <a:pPr algn="l" defTabSz="3765639"/>
            <a:r>
              <a:rPr lang="en-US" sz="4800" b="1" dirty="0">
                <a:solidFill>
                  <a:schemeClr val="bg1"/>
                </a:solidFill>
                <a:latin typeface="Trebuchet MS" pitchFamily="34" charset="0"/>
              </a:rPr>
              <a:t>Need</a:t>
            </a:r>
            <a:r>
              <a:rPr lang="en-US" sz="4800" b="1" baseline="0" dirty="0">
                <a:solidFill>
                  <a:schemeClr val="bg1"/>
                </a:solidFill>
                <a:latin typeface="Trebuchet MS" pitchFamily="34" charset="0"/>
              </a:rPr>
              <a:t> Assistance?  </a:t>
            </a:r>
            <a:r>
              <a:rPr lang="en-US" sz="6000" b="1" baseline="0" dirty="0">
                <a:solidFill>
                  <a:srgbClr val="FFFF00"/>
                </a:solidFill>
                <a:latin typeface="Trebuchet MS" pitchFamily="34" charset="0"/>
              </a:rPr>
              <a:t>Call  us at </a:t>
            </a:r>
            <a:r>
              <a:rPr lang="en-US" sz="6000" b="1" dirty="0">
                <a:solidFill>
                  <a:srgbClr val="FFFF00"/>
                </a:solidFill>
                <a:latin typeface="Trebuchet MS" pitchFamily="34" charset="0"/>
              </a:rPr>
              <a:t>1.866.649.3004</a:t>
            </a:r>
          </a:p>
          <a:p>
            <a:pPr defTabSz="3762188"/>
            <a:r>
              <a:rPr lang="en-US" sz="4800" dirty="0">
                <a:latin typeface="Trebuchet MS" pitchFamily="34" charset="0"/>
              </a:rPr>
              <a:t> </a:t>
            </a:r>
            <a:endParaRPr lang="en-US" sz="4800" b="1" dirty="0">
              <a:solidFill>
                <a:srgbClr val="FFFF00"/>
              </a:solidFill>
              <a:latin typeface="Trebuchet MS" pitchFamily="34" charset="0"/>
            </a:endParaRPr>
          </a:p>
          <a:p>
            <a:pPr algn="ctr"/>
            <a:r>
              <a:rPr lang="en-US" sz="6600" b="1" dirty="0">
                <a:solidFill>
                  <a:schemeClr val="bg1"/>
                </a:solidFill>
                <a:latin typeface="Trebuchet MS" pitchFamily="34" charset="0"/>
              </a:rPr>
              <a:t>Object Placeholders</a:t>
            </a:r>
          </a:p>
          <a:p>
            <a:pPr algn="ctr"/>
            <a:endParaRPr lang="en-US" sz="48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4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4800" dirty="0">
                <a:latin typeface="Trebuchet MS" pitchFamily="34" charset="0"/>
              </a:rPr>
              <a:t>To</a:t>
            </a:r>
            <a:r>
              <a:rPr lang="en-US" sz="4800" baseline="0" dirty="0">
                <a:latin typeface="Trebuchet MS" pitchFamily="34" charset="0"/>
              </a:rPr>
              <a:t> add text, c</a:t>
            </a:r>
            <a:r>
              <a:rPr lang="en-US" sz="4800" dirty="0">
                <a:latin typeface="Trebuchet MS" pitchFamily="34" charset="0"/>
              </a:rPr>
              <a:t>lick inside</a:t>
            </a:r>
            <a:r>
              <a:rPr lang="en-US" sz="4800" baseline="0" dirty="0">
                <a:latin typeface="Trebuchet MS" pitchFamily="34" charset="0"/>
              </a:rPr>
              <a:t> a placeholder on the poster and type or paste your text.  To move a placeholder, click it </a:t>
            </a:r>
            <a:r>
              <a:rPr lang="en-US" sz="4800" u="sng" baseline="0" dirty="0">
                <a:latin typeface="Trebuchet MS" pitchFamily="34" charset="0"/>
              </a:rPr>
              <a:t>once</a:t>
            </a:r>
            <a:r>
              <a:rPr lang="en-US" sz="4800" baseline="0" dirty="0">
                <a:latin typeface="Trebuchet MS" pitchFamily="34" charset="0"/>
              </a:rPr>
              <a:t> (to select it).  Place your cursor on its frame, and your cursor will change to this symbol       .  Click </a:t>
            </a:r>
            <a:r>
              <a:rPr lang="en-US" sz="4800" u="sng" baseline="0" dirty="0">
                <a:latin typeface="Trebuchet MS" pitchFamily="34" charset="0"/>
              </a:rPr>
              <a:t>once</a:t>
            </a:r>
            <a:r>
              <a:rPr lang="en-US" sz="4800" baseline="0" dirty="0">
                <a:latin typeface="Trebuchet MS" pitchFamily="34" charset="0"/>
              </a:rPr>
              <a:t> and drag it to a new location where you can resize it. </a:t>
            </a:r>
          </a:p>
          <a:p>
            <a:pPr defTabSz="3765639"/>
            <a:endParaRPr lang="en-US" sz="4800" dirty="0">
              <a:latin typeface="Trebuchet MS" pitchFamily="34" charset="0"/>
            </a:endParaRPr>
          </a:p>
          <a:p>
            <a:pPr defTabSz="3765639"/>
            <a:r>
              <a:rPr lang="en-US" sz="4800" b="1" dirty="0">
                <a:solidFill>
                  <a:srgbClr val="FFFF00"/>
                </a:solidFill>
                <a:latin typeface="Trebuchet MS" pitchFamily="34" charset="0"/>
              </a:rPr>
              <a:t>Section Header placeholder</a:t>
            </a:r>
          </a:p>
          <a:p>
            <a:pPr defTabSz="3765639"/>
            <a:r>
              <a:rPr lang="en-US" sz="4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4800" baseline="0" dirty="0">
              <a:latin typeface="Trebuchet MS" pitchFamily="34" charset="0"/>
            </a:endParaRPr>
          </a:p>
          <a:p>
            <a:pPr defTabSz="4389219"/>
            <a:endParaRPr lang="en-US" sz="4800" dirty="0">
              <a:latin typeface="Trebuchet MS" pitchFamily="34" charset="0"/>
            </a:endParaRPr>
          </a:p>
          <a:p>
            <a:pPr defTabSz="4389219"/>
            <a:endParaRPr lang="en-US" sz="4800" b="1" dirty="0">
              <a:solidFill>
                <a:srgbClr val="FFFF00"/>
              </a:solidFill>
              <a:latin typeface="Trebuchet MS" pitchFamily="34" charset="0"/>
            </a:endParaRPr>
          </a:p>
          <a:p>
            <a:pPr defTabSz="4389219"/>
            <a:r>
              <a:rPr lang="en-US" sz="4800" b="1" dirty="0">
                <a:solidFill>
                  <a:srgbClr val="FFFF00"/>
                </a:solidFill>
                <a:latin typeface="Trebuchet MS" pitchFamily="34" charset="0"/>
              </a:rPr>
              <a:t>Text placeholder</a:t>
            </a:r>
          </a:p>
          <a:p>
            <a:pPr defTabSz="4389219"/>
            <a:r>
              <a:rPr lang="en-US" sz="4800" baseline="0" dirty="0">
                <a:latin typeface="Trebuchet MS" pitchFamily="34" charset="0"/>
              </a:rPr>
              <a:t>Move this preformatted text placeholder to the poster to add a new body of text.</a:t>
            </a:r>
          </a:p>
          <a:p>
            <a:pPr defTabSz="4389219"/>
            <a:endParaRPr lang="en-US" sz="4800" baseline="0" dirty="0">
              <a:latin typeface="Trebuchet MS" pitchFamily="34" charset="0"/>
            </a:endParaRPr>
          </a:p>
          <a:p>
            <a:pPr defTabSz="4389219"/>
            <a:endParaRPr lang="en-US" sz="4800" baseline="0" dirty="0">
              <a:latin typeface="Trebuchet MS" pitchFamily="34" charset="0"/>
            </a:endParaRPr>
          </a:p>
          <a:p>
            <a:pPr defTabSz="4389219"/>
            <a:endParaRPr lang="en-US" sz="4800" baseline="0" dirty="0">
              <a:latin typeface="Trebuchet MS" pitchFamily="34" charset="0"/>
            </a:endParaRPr>
          </a:p>
          <a:p>
            <a:pPr defTabSz="4389219"/>
            <a:endParaRPr lang="en-US" sz="4800" b="1" baseline="0" dirty="0">
              <a:solidFill>
                <a:srgbClr val="FFFF00"/>
              </a:solidFill>
              <a:latin typeface="Trebuchet MS" pitchFamily="34" charset="0"/>
            </a:endParaRPr>
          </a:p>
          <a:p>
            <a:pPr defTabSz="4389219"/>
            <a:r>
              <a:rPr lang="en-US" sz="4800" b="1" baseline="0" dirty="0">
                <a:solidFill>
                  <a:srgbClr val="FFFF00"/>
                </a:solidFill>
                <a:latin typeface="Trebuchet MS" pitchFamily="34" charset="0"/>
              </a:rPr>
              <a:t>Picture placeholder</a:t>
            </a:r>
          </a:p>
          <a:p>
            <a:pPr defTabSz="4389219"/>
            <a:r>
              <a:rPr lang="en-US" sz="4800" baseline="0" dirty="0">
                <a:latin typeface="Trebuchet MS" pitchFamily="34" charset="0"/>
              </a:rPr>
              <a:t>Move this graphic placeholder onto your poster, size it first, and then click it to add a picture to the poster.</a:t>
            </a:r>
          </a:p>
          <a:p>
            <a:pPr defTabSz="5081830"/>
            <a:endParaRPr lang="en-US" sz="5400" b="1" dirty="0">
              <a:solidFill>
                <a:schemeClr val="bg1"/>
              </a:solidFill>
              <a:latin typeface="Trebuchet MS" pitchFamily="34" charset="0"/>
            </a:endParaRPr>
          </a:p>
          <a:p>
            <a:pPr algn="ctr"/>
            <a:endParaRPr lang="en-US" sz="5400" b="1" dirty="0">
              <a:solidFill>
                <a:schemeClr val="bg1"/>
              </a:solidFill>
              <a:latin typeface="Trebuchet MS" pitchFamily="34" charset="0"/>
            </a:endParaRPr>
          </a:p>
          <a:p>
            <a:pPr algn="ctr"/>
            <a:endParaRPr lang="en-US" sz="5500" b="1" dirty="0">
              <a:solidFill>
                <a:schemeClr val="bg1"/>
              </a:solidFill>
              <a:latin typeface="Trebuchet MS" pitchFamily="34" charset="0"/>
            </a:endParaRPr>
          </a:p>
          <a:p>
            <a:pPr algn="ctr"/>
            <a:endParaRPr lang="en-US" sz="5500" b="1" dirty="0">
              <a:solidFill>
                <a:schemeClr val="bg1"/>
              </a:solidFill>
              <a:latin typeface="Trebuchet MS" pitchFamily="34" charset="0"/>
            </a:endParaRPr>
          </a:p>
          <a:p>
            <a:pPr defTabSz="5081830"/>
            <a:endParaRPr lang="en-US" sz="4300" dirty="0">
              <a:latin typeface="Trebuchet MS" pitchFamily="34" charset="0"/>
            </a:endParaRPr>
          </a:p>
          <a:p>
            <a:pPr algn="ctr"/>
            <a:endParaRPr lang="en-US" sz="4300" b="1" dirty="0">
              <a:solidFill>
                <a:schemeClr val="bg1"/>
              </a:solidFill>
              <a:latin typeface="Trebuchet MS" pitchFamily="34" charset="0"/>
            </a:endParaRPr>
          </a:p>
          <a:p>
            <a:pPr defTabSz="5081830"/>
            <a:endParaRPr lang="en-US" sz="4300" b="1" dirty="0">
              <a:solidFill>
                <a:srgbClr val="FFFF00"/>
              </a:solidFill>
              <a:latin typeface="Trebuchet MS" pitchFamily="34" charset="0"/>
            </a:endParaRPr>
          </a:p>
          <a:p>
            <a:pPr algn="ctr"/>
            <a:endParaRPr lang="en-US" sz="5500" b="1" dirty="0">
              <a:latin typeface="Trebuchet MS" pitchFamily="34" charset="0"/>
            </a:endParaRPr>
          </a:p>
        </p:txBody>
      </p:sp>
      <p:sp>
        <p:nvSpPr>
          <p:cNvPr id="7" name="Rectangle 36"/>
          <p:cNvSpPr>
            <a:spLocks noChangeArrowheads="1"/>
          </p:cNvSpPr>
          <p:nvPr/>
        </p:nvSpPr>
        <p:spPr bwMode="auto">
          <a:xfrm>
            <a:off x="0" y="0"/>
            <a:ext cx="35999738" cy="7347678"/>
          </a:xfrm>
          <a:prstGeom prst="rect">
            <a:avLst/>
          </a:prstGeom>
          <a:solidFill>
            <a:schemeClr val="accent5">
              <a:lumMod val="75000"/>
            </a:schemeClr>
          </a:solidFill>
          <a:ln w="9525">
            <a:solidFill>
              <a:schemeClr val="tx1"/>
            </a:solidFill>
            <a:miter lim="800000"/>
            <a:headEnd/>
            <a:tailEnd/>
          </a:ln>
          <a:effectLst/>
        </p:spPr>
        <p:txBody>
          <a:bodyPr wrap="none" lIns="105865" tIns="52931" rIns="105865" bIns="52931" anchor="ctr"/>
          <a:lstStyle/>
          <a:p>
            <a:pPr>
              <a:defRPr/>
            </a:pPr>
            <a:endParaRPr lang="en-US" dirty="0"/>
          </a:p>
        </p:txBody>
      </p:sp>
      <p:sp>
        <p:nvSpPr>
          <p:cNvPr id="9" name="Rectangle 9"/>
          <p:cNvSpPr>
            <a:spLocks noChangeArrowheads="1"/>
          </p:cNvSpPr>
          <p:nvPr/>
        </p:nvSpPr>
        <p:spPr bwMode="auto">
          <a:xfrm>
            <a:off x="0" y="7354971"/>
            <a:ext cx="35999738" cy="233258"/>
          </a:xfrm>
          <a:prstGeom prst="rect">
            <a:avLst/>
          </a:prstGeom>
          <a:solidFill>
            <a:schemeClr val="accent5">
              <a:lumMod val="50000"/>
            </a:schemeClr>
          </a:solidFill>
          <a:ln w="152400">
            <a:noFill/>
            <a:miter lim="800000"/>
            <a:headEnd/>
            <a:tailEnd/>
          </a:ln>
          <a:effectLst/>
        </p:spPr>
        <p:txBody>
          <a:bodyPr wrap="none" lIns="105865" tIns="52931" rIns="105865" bIns="52931" anchor="ctr"/>
          <a:lstStyle/>
          <a:p>
            <a:pPr>
              <a:defRPr/>
            </a:pPr>
            <a:endParaRPr lang="en-US" dirty="0"/>
          </a:p>
        </p:txBody>
      </p:sp>
      <p:sp>
        <p:nvSpPr>
          <p:cNvPr id="10" name="Text Box 14"/>
          <p:cNvSpPr txBox="1">
            <a:spLocks noChangeArrowheads="1"/>
          </p:cNvSpPr>
          <p:nvPr/>
        </p:nvSpPr>
        <p:spPr bwMode="auto">
          <a:xfrm>
            <a:off x="1829161" y="49425212"/>
            <a:ext cx="2657114" cy="379058"/>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
        <p:nvSpPr>
          <p:cNvPr id="34" name="Rectangle 33"/>
          <p:cNvSpPr/>
          <p:nvPr/>
        </p:nvSpPr>
        <p:spPr>
          <a:xfrm>
            <a:off x="-17383273" y="31022982"/>
            <a:ext cx="17089190" cy="1189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5865" tIns="52931" rIns="105865" bIns="52931"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45815891" y="17850025"/>
            <a:ext cx="6696794" cy="3758269"/>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7841514" y="20676634"/>
            <a:ext cx="756016" cy="534736"/>
          </a:xfrm>
          <a:prstGeom prst="rect">
            <a:avLst/>
          </a:prstGeom>
          <a:noFill/>
          <a:ln w="9525">
            <a:solidFill>
              <a:schemeClr val="tx1"/>
            </a:solidFill>
            <a:miter lim="800000"/>
            <a:headEnd/>
            <a:tailEnd/>
          </a:ln>
          <a:effectLst/>
        </p:spPr>
      </p:pic>
      <p:sp>
        <p:nvSpPr>
          <p:cNvPr id="44" name="TextBox 43"/>
          <p:cNvSpPr txBox="1"/>
          <p:nvPr/>
        </p:nvSpPr>
        <p:spPr>
          <a:xfrm>
            <a:off x="36551523" y="46359232"/>
            <a:ext cx="11604377" cy="3369327"/>
          </a:xfrm>
          <a:prstGeom prst="rect">
            <a:avLst/>
          </a:prstGeom>
          <a:noFill/>
        </p:spPr>
        <p:txBody>
          <a:bodyPr wrap="square" lIns="105865" tIns="52931" rIns="105865" bIns="52931" rtlCol="0">
            <a:spAutoFit/>
          </a:bodyPr>
          <a:lstStyle/>
          <a:p>
            <a:r>
              <a:rPr lang="en-US" sz="5500" dirty="0">
                <a:solidFill>
                  <a:schemeClr val="bg1"/>
                </a:solidFill>
              </a:rPr>
              <a:t>© 2013 PosterPresentations.com</a:t>
            </a:r>
            <a:br>
              <a:rPr lang="en-US" sz="5500" dirty="0">
                <a:solidFill>
                  <a:schemeClr val="bg1"/>
                </a:solidFill>
              </a:rPr>
            </a:br>
            <a:r>
              <a:rPr lang="en-US" sz="5500" dirty="0">
                <a:solidFill>
                  <a:schemeClr val="bg1"/>
                </a:solidFill>
              </a:rPr>
              <a:t>    </a:t>
            </a:r>
            <a:r>
              <a:rPr lang="en-US" sz="5100" dirty="0">
                <a:solidFill>
                  <a:schemeClr val="bg1"/>
                </a:solidFill>
              </a:rPr>
              <a:t>2117 Fourth Street ,</a:t>
            </a:r>
            <a:r>
              <a:rPr lang="en-US" sz="5100" baseline="0" dirty="0">
                <a:solidFill>
                  <a:schemeClr val="bg1"/>
                </a:solidFill>
              </a:rPr>
              <a:t> Unit C</a:t>
            </a:r>
            <a:br>
              <a:rPr lang="en-US" sz="5100" baseline="0" dirty="0">
                <a:solidFill>
                  <a:schemeClr val="bg1"/>
                </a:solidFill>
              </a:rPr>
            </a:br>
            <a:r>
              <a:rPr lang="en-US" sz="5100" baseline="0" dirty="0">
                <a:solidFill>
                  <a:schemeClr val="bg1"/>
                </a:solidFill>
              </a:rPr>
              <a:t>    Berkeley CA 94710</a:t>
            </a:r>
            <a:br>
              <a:rPr lang="en-US" sz="5100" baseline="0" dirty="0">
                <a:solidFill>
                  <a:schemeClr val="bg1"/>
                </a:solidFill>
              </a:rPr>
            </a:br>
            <a:r>
              <a:rPr lang="en-US" sz="5100" baseline="0" dirty="0">
                <a:solidFill>
                  <a:schemeClr val="bg1"/>
                </a:solidFill>
              </a:rPr>
              <a:t>    </a:t>
            </a:r>
            <a:r>
              <a:rPr lang="en-US" sz="5100" b="1" baseline="0" dirty="0">
                <a:solidFill>
                  <a:srgbClr val="FFFF00"/>
                </a:solidFill>
              </a:rPr>
              <a:t>posterpresenter@gmail.com</a:t>
            </a:r>
            <a:endParaRPr lang="en-US" sz="5500" b="1" dirty="0">
              <a:solidFill>
                <a:srgbClr val="FFFF00"/>
              </a:solidFill>
            </a:endParaRPr>
          </a:p>
        </p:txBody>
      </p:sp>
      <p:grpSp>
        <p:nvGrpSpPr>
          <p:cNvPr id="40" name="Group 39"/>
          <p:cNvGrpSpPr/>
          <p:nvPr/>
        </p:nvGrpSpPr>
        <p:grpSpPr>
          <a:xfrm>
            <a:off x="-16792426" y="48008451"/>
            <a:ext cx="15995559" cy="1933879"/>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68327" y="28152425"/>
              <a:ext cx="914400" cy="914400"/>
            </a:xfrm>
            <a:prstGeom prst="rect">
              <a:avLst/>
            </a:prstGeom>
            <a:noFill/>
          </p:spPr>
        </p:pic>
        <p:sp>
          <p:nvSpPr>
            <p:cNvPr id="33" name="TextBox 32"/>
            <p:cNvSpPr txBox="1"/>
            <p:nvPr userDrawn="1"/>
          </p:nvSpPr>
          <p:spPr>
            <a:xfrm>
              <a:off x="45342598" y="28244014"/>
              <a:ext cx="8671188" cy="729003"/>
            </a:xfrm>
            <a:prstGeom prst="rect">
              <a:avLst/>
            </a:prstGeom>
            <a:noFill/>
          </p:spPr>
          <p:txBody>
            <a:bodyPr wrap="square" rtlCol="0">
              <a:spAutoFit/>
            </a:bodyPr>
            <a:lstStyle/>
            <a:p>
              <a:r>
                <a:rPr lang="en-US" sz="3900" dirty="0">
                  <a:solidFill>
                    <a:schemeClr val="tx2"/>
                  </a:solidFill>
                  <a:latin typeface="Trebuchet MS" pitchFamily="34" charset="0"/>
                </a:rPr>
                <a:t>Student</a:t>
              </a:r>
              <a:r>
                <a:rPr lang="en-US" sz="3900" baseline="0" dirty="0">
                  <a:solidFill>
                    <a:schemeClr val="tx2"/>
                  </a:solidFill>
                  <a:latin typeface="Trebuchet MS" pitchFamily="34" charset="0"/>
                </a:rPr>
                <a:t> discounts are available on our </a:t>
              </a:r>
              <a:r>
                <a:rPr lang="en-US" sz="3900" baseline="0" dirty="0" err="1">
                  <a:solidFill>
                    <a:schemeClr val="tx2"/>
                  </a:solidFill>
                  <a:latin typeface="Trebuchet MS" pitchFamily="34" charset="0"/>
                </a:rPr>
                <a:t>Facebook</a:t>
              </a:r>
              <a:r>
                <a:rPr lang="en-US" sz="3900" baseline="0" dirty="0">
                  <a:solidFill>
                    <a:schemeClr val="tx2"/>
                  </a:solidFill>
                  <a:latin typeface="Trebuchet MS" pitchFamily="34" charset="0"/>
                </a:rPr>
                <a:t> page.</a:t>
              </a:r>
              <a:br>
                <a:rPr lang="en-US" sz="3900" baseline="0" dirty="0">
                  <a:solidFill>
                    <a:schemeClr val="tx2"/>
                  </a:solidFill>
                  <a:latin typeface="Trebuchet MS" pitchFamily="34" charset="0"/>
                </a:rPr>
              </a:br>
              <a:r>
                <a:rPr lang="en-US" sz="3900" baseline="0" dirty="0">
                  <a:solidFill>
                    <a:schemeClr val="tx2"/>
                  </a:solidFill>
                  <a:latin typeface="Trebuchet MS" pitchFamily="34" charset="0"/>
                </a:rPr>
                <a:t>Go to </a:t>
              </a:r>
              <a:r>
                <a:rPr lang="en-US" sz="3900" u="sng" baseline="0" dirty="0">
                  <a:solidFill>
                    <a:schemeClr val="tx2"/>
                  </a:solidFill>
                  <a:latin typeface="Trebuchet MS" pitchFamily="34" charset="0"/>
                </a:rPr>
                <a:t>PosterPresentations.com</a:t>
              </a:r>
              <a:r>
                <a:rPr lang="en-US" sz="3900" baseline="0" dirty="0">
                  <a:solidFill>
                    <a:schemeClr val="tx2"/>
                  </a:solidFill>
                  <a:latin typeface="Trebuchet MS" pitchFamily="34" charset="0"/>
                </a:rPr>
                <a:t> and click on the FB icon. </a:t>
              </a:r>
              <a:endParaRPr lang="en-US" sz="3900" dirty="0">
                <a:solidFill>
                  <a:schemeClr val="tx2"/>
                </a:solidFill>
                <a:latin typeface="Trebuchet MS" pitchFamily="34" charset="0"/>
              </a:endParaRPr>
            </a:p>
          </p:txBody>
        </p:sp>
      </p:grpSp>
      <p:cxnSp>
        <p:nvCxnSpPr>
          <p:cNvPr id="43" name="Straight Connector 42"/>
          <p:cNvCxnSpPr/>
          <p:nvPr/>
        </p:nvCxnSpPr>
        <p:spPr>
          <a:xfrm>
            <a:off x="36271168" y="45698673"/>
            <a:ext cx="17119549" cy="50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7073564" y="15498032"/>
            <a:ext cx="17073564" cy="511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6281706" y="7461885"/>
            <a:ext cx="17109009" cy="246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6" name="Rectangle 33"/>
          <p:cNvSpPr>
            <a:spLocks noChangeArrowheads="1"/>
          </p:cNvSpPr>
          <p:nvPr/>
        </p:nvSpPr>
        <p:spPr bwMode="auto">
          <a:xfrm>
            <a:off x="754491" y="8038329"/>
            <a:ext cx="16993366" cy="40937061"/>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105865" tIns="52931" rIns="105865" bIns="52931" anchor="ctr"/>
          <a:lstStyle/>
          <a:p>
            <a:pPr>
              <a:defRPr/>
            </a:pPr>
            <a:endParaRPr lang="en-US" dirty="0"/>
          </a:p>
        </p:txBody>
      </p:sp>
      <p:sp>
        <p:nvSpPr>
          <p:cNvPr id="21" name="Rectangle 33"/>
          <p:cNvSpPr>
            <a:spLocks noChangeArrowheads="1"/>
          </p:cNvSpPr>
          <p:nvPr userDrawn="1"/>
        </p:nvSpPr>
        <p:spPr bwMode="auto">
          <a:xfrm>
            <a:off x="18251882" y="8038329"/>
            <a:ext cx="16993366" cy="40937061"/>
          </a:xfrm>
          <a:prstGeom prst="roundRect">
            <a:avLst>
              <a:gd name="adj" fmla="val 3215"/>
            </a:avLst>
          </a:prstGeom>
          <a:gradFill flip="none" rotWithShape="1">
            <a:gsLst>
              <a:gs pos="0">
                <a:schemeClr val="accent1">
                  <a:tint val="66000"/>
                  <a:satMod val="160000"/>
                </a:schemeClr>
              </a:gs>
              <a:gs pos="0">
                <a:srgbClr val="CDD2DE"/>
              </a:gs>
              <a:gs pos="100000">
                <a:srgbClr val="F3F5FA"/>
              </a:gs>
            </a:gsLst>
            <a:lin ang="16200000" scaled="1"/>
            <a:tileRect/>
          </a:gradFill>
          <a:ln w="9525">
            <a:solidFill>
              <a:schemeClr val="tx2"/>
            </a:solidFill>
            <a:miter lim="800000"/>
            <a:headEnd/>
            <a:tailEnd/>
          </a:ln>
          <a:effectLst/>
        </p:spPr>
        <p:txBody>
          <a:bodyPr wrap="none" lIns="105865" tIns="52931" rIns="105865" bIns="52931" anchor="ctr"/>
          <a:lstStyle/>
          <a:p>
            <a:pPr>
              <a:defRPr/>
            </a:pPr>
            <a:endParaRPr lang="en-US" dirty="0"/>
          </a:p>
        </p:txBody>
      </p:sp>
      <p:sp>
        <p:nvSpPr>
          <p:cNvPr id="22" name="Rectangle 21"/>
          <p:cNvSpPr/>
          <p:nvPr userDrawn="1"/>
        </p:nvSpPr>
        <p:spPr>
          <a:xfrm>
            <a:off x="-17363383" y="26603382"/>
            <a:ext cx="17089190" cy="1189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5865" tIns="52931" rIns="105865" bIns="52931"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33000">
              <a:schemeClr val="bg2">
                <a:lumMod val="50000"/>
              </a:schemeClr>
            </a:gs>
            <a:gs pos="0">
              <a:srgbClr val="435FAA"/>
            </a:gs>
            <a:gs pos="100000">
              <a:schemeClr val="accent3">
                <a:lumMod val="40000"/>
                <a:lumOff val="60000"/>
              </a:schemeClr>
            </a:gs>
          </a:gsLst>
          <a:lin ang="5400000" scaled="1"/>
          <a:tileRect/>
        </a:gra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35999738" cy="7347678"/>
          </a:xfrm>
          <a:prstGeom prst="rect">
            <a:avLst/>
          </a:prstGeom>
          <a:solidFill>
            <a:schemeClr val="accent5">
              <a:lumMod val="75000"/>
            </a:schemeClr>
          </a:solidFill>
          <a:ln w="9525">
            <a:solidFill>
              <a:schemeClr val="tx1"/>
            </a:solidFill>
            <a:miter lim="800000"/>
            <a:headEnd/>
            <a:tailEnd/>
          </a:ln>
          <a:effectLst/>
        </p:spPr>
        <p:txBody>
          <a:bodyPr wrap="none" lIns="105865" tIns="52931" rIns="105865" bIns="52931" anchor="ctr"/>
          <a:lstStyle/>
          <a:p>
            <a:pPr>
              <a:defRPr/>
            </a:pPr>
            <a:endParaRPr lang="en-US" dirty="0"/>
          </a:p>
        </p:txBody>
      </p:sp>
      <p:sp>
        <p:nvSpPr>
          <p:cNvPr id="8" name="Rectangle 33"/>
          <p:cNvSpPr>
            <a:spLocks noChangeArrowheads="1"/>
          </p:cNvSpPr>
          <p:nvPr/>
        </p:nvSpPr>
        <p:spPr bwMode="auto">
          <a:xfrm>
            <a:off x="749996" y="8047459"/>
            <a:ext cx="34495842" cy="40937061"/>
          </a:xfrm>
          <a:prstGeom prst="roundRect">
            <a:avLst>
              <a:gd name="adj" fmla="val 2277"/>
            </a:avLst>
          </a:prstGeom>
          <a:gradFill flip="none" rotWithShape="1">
            <a:gsLst>
              <a:gs pos="0">
                <a:srgbClr val="CDD2DE"/>
              </a:gs>
              <a:gs pos="0">
                <a:srgbClr val="CDD2DE"/>
              </a:gs>
              <a:gs pos="100000">
                <a:srgbClr val="F3F5FA"/>
              </a:gs>
            </a:gsLst>
            <a:lin ang="16200000" scaled="1"/>
            <a:tileRect/>
          </a:gradFill>
          <a:ln w="9525">
            <a:solidFill>
              <a:schemeClr val="tx2"/>
            </a:solidFill>
            <a:miter lim="800000"/>
            <a:headEnd/>
            <a:tailEnd/>
          </a:ln>
          <a:effectLst/>
        </p:spPr>
        <p:txBody>
          <a:bodyPr wrap="none" lIns="105865" tIns="52931" rIns="105865" bIns="52931" anchor="ctr"/>
          <a:lstStyle/>
          <a:p>
            <a:pPr>
              <a:defRPr/>
            </a:pPr>
            <a:endParaRPr lang="en-US" dirty="0"/>
          </a:p>
        </p:txBody>
      </p:sp>
      <p:sp>
        <p:nvSpPr>
          <p:cNvPr id="9" name="Rectangle 9"/>
          <p:cNvSpPr>
            <a:spLocks noChangeArrowheads="1"/>
          </p:cNvSpPr>
          <p:nvPr/>
        </p:nvSpPr>
        <p:spPr bwMode="auto">
          <a:xfrm>
            <a:off x="0" y="7354971"/>
            <a:ext cx="35999738" cy="233258"/>
          </a:xfrm>
          <a:prstGeom prst="rect">
            <a:avLst/>
          </a:prstGeom>
          <a:solidFill>
            <a:schemeClr val="accent5">
              <a:lumMod val="50000"/>
            </a:schemeClr>
          </a:solidFill>
          <a:ln w="152400">
            <a:noFill/>
            <a:miter lim="800000"/>
            <a:headEnd/>
            <a:tailEnd/>
          </a:ln>
          <a:effectLst/>
        </p:spPr>
        <p:txBody>
          <a:bodyPr wrap="none" lIns="105865" tIns="52931" rIns="105865" bIns="52931" anchor="ctr"/>
          <a:lstStyle/>
          <a:p>
            <a:pPr>
              <a:defRPr/>
            </a:pPr>
            <a:endParaRPr lang="en-US" dirty="0"/>
          </a:p>
        </p:txBody>
      </p:sp>
      <p:sp>
        <p:nvSpPr>
          <p:cNvPr id="10" name="Text Box 14"/>
          <p:cNvSpPr txBox="1">
            <a:spLocks noChangeArrowheads="1"/>
          </p:cNvSpPr>
          <p:nvPr/>
        </p:nvSpPr>
        <p:spPr bwMode="auto">
          <a:xfrm>
            <a:off x="1703116" y="49377272"/>
            <a:ext cx="3135584" cy="379058"/>
          </a:xfrm>
          <a:prstGeom prst="rect">
            <a:avLst/>
          </a:prstGeom>
          <a:noFill/>
          <a:ln w="9525">
            <a:noFill/>
            <a:miter lim="800000"/>
            <a:headEnd/>
            <a:tailEnd/>
          </a:ln>
          <a:effectLst/>
        </p:spPr>
        <p:txBody>
          <a:bodyPr wrap="square" lIns="105664" tIns="52822" rIns="105664" bIns="52822">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2012</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sp>
        <p:nvSpPr>
          <p:cNvPr id="25" name="Rectangle 24"/>
          <p:cNvSpPr/>
          <p:nvPr userDrawn="1"/>
        </p:nvSpPr>
        <p:spPr>
          <a:xfrm>
            <a:off x="-17377841" y="-29993"/>
            <a:ext cx="17089190" cy="50384075"/>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211729" tIns="423454" rIns="211729" bIns="211729" rtlCol="0" anchor="t" anchorCtr="0"/>
          <a:lstStyle/>
          <a:p>
            <a:pPr algn="ctr"/>
            <a:r>
              <a:rPr lang="en-US" sz="6600" b="1" dirty="0">
                <a:solidFill>
                  <a:schemeClr val="bg1"/>
                </a:solidFill>
                <a:latin typeface="Trebuchet MS" pitchFamily="34" charset="0"/>
              </a:rPr>
              <a:t>QUICK DESIGN</a:t>
            </a:r>
            <a:r>
              <a:rPr lang="en-US" sz="6600" b="1" baseline="0" dirty="0">
                <a:solidFill>
                  <a:schemeClr val="bg1"/>
                </a:solidFill>
                <a:latin typeface="Trebuchet MS" pitchFamily="34" charset="0"/>
              </a:rPr>
              <a:t> </a:t>
            </a:r>
            <a:r>
              <a:rPr lang="en-US" sz="6600" b="1" dirty="0">
                <a:solidFill>
                  <a:schemeClr val="bg1"/>
                </a:solidFill>
                <a:latin typeface="Trebuchet MS" pitchFamily="34" charset="0"/>
              </a:rPr>
              <a:t>GUIDE</a:t>
            </a:r>
          </a:p>
          <a:p>
            <a:pPr algn="ctr"/>
            <a:r>
              <a:rPr lang="en-US" sz="6200" b="1" dirty="0">
                <a:solidFill>
                  <a:srgbClr val="FFFF00"/>
                </a:solidFill>
                <a:latin typeface="Trebuchet MS" pitchFamily="34" charset="0"/>
              </a:rPr>
              <a:t>(--THIS SECTION DOES NOT PRINT--)</a:t>
            </a:r>
          </a:p>
          <a:p>
            <a:pPr algn="ctr"/>
            <a:endParaRPr lang="en-US" sz="5100" b="1" dirty="0">
              <a:latin typeface="Trebuchet MS" pitchFamily="34" charset="0"/>
            </a:endParaRPr>
          </a:p>
          <a:p>
            <a:pPr defTabSz="3765639"/>
            <a:r>
              <a:rPr lang="en-US" sz="4800" dirty="0">
                <a:latin typeface="Trebuchet MS" pitchFamily="34" charset="0"/>
              </a:rPr>
              <a:t>This PowerPoint</a:t>
            </a:r>
            <a:r>
              <a:rPr lang="en-US" sz="4800" baseline="0" dirty="0">
                <a:latin typeface="Trebuchet MS" pitchFamily="34" charset="0"/>
              </a:rPr>
              <a:t> </a:t>
            </a:r>
            <a:r>
              <a:rPr lang="en-US" sz="4800" dirty="0">
                <a:latin typeface="Trebuchet MS" pitchFamily="34" charset="0"/>
              </a:rPr>
              <a:t>2007 template produces</a:t>
            </a:r>
            <a:r>
              <a:rPr lang="en-US" sz="4800" baseline="0" dirty="0">
                <a:latin typeface="Trebuchet MS" pitchFamily="34" charset="0"/>
              </a:rPr>
              <a:t> </a:t>
            </a:r>
            <a:r>
              <a:rPr lang="en-US" sz="4800" dirty="0">
                <a:latin typeface="Trebuchet MS" pitchFamily="34" charset="0"/>
              </a:rPr>
              <a:t>a 100cm </a:t>
            </a:r>
            <a:r>
              <a:rPr lang="en-US" sz="4800" baseline="0" dirty="0">
                <a:latin typeface="Trebuchet MS" pitchFamily="34" charset="0"/>
              </a:rPr>
              <a:t>x 140cm</a:t>
            </a:r>
            <a:r>
              <a:rPr lang="en-US" sz="4800" dirty="0">
                <a:latin typeface="Trebuchet MS" pitchFamily="34" charset="0"/>
              </a:rPr>
              <a:t> professional  poster</a:t>
            </a:r>
            <a:r>
              <a:rPr lang="en-US" sz="4800">
                <a:latin typeface="Trebuchet MS" pitchFamily="34" charset="0"/>
              </a:rPr>
              <a:t>.</a:t>
            </a:r>
            <a:r>
              <a:rPr lang="en-US" sz="4800" baseline="0">
                <a:latin typeface="Trebuchet MS" pitchFamily="34" charset="0"/>
              </a:rPr>
              <a:t> </a:t>
            </a:r>
            <a:r>
              <a:rPr lang="en-US" sz="4800">
                <a:latin typeface="Trebuchet MS" pitchFamily="34" charset="0"/>
              </a:rPr>
              <a:t>You</a:t>
            </a:r>
            <a:r>
              <a:rPr lang="en-US" sz="4800" baseline="0">
                <a:latin typeface="Trebuchet MS" pitchFamily="34" charset="0"/>
              </a:rPr>
              <a:t> can u</a:t>
            </a:r>
            <a:r>
              <a:rPr lang="en-US" sz="4800">
                <a:latin typeface="Trebuchet MS" pitchFamily="34" charset="0"/>
              </a:rPr>
              <a:t>se</a:t>
            </a:r>
            <a:r>
              <a:rPr lang="en-US" sz="4800" baseline="0">
                <a:latin typeface="Trebuchet MS" pitchFamily="34" charset="0"/>
              </a:rPr>
              <a:t> it to create your research poster and </a:t>
            </a:r>
            <a:r>
              <a:rPr lang="en-US" sz="4800">
                <a:latin typeface="Trebuchet MS" pitchFamily="34" charset="0"/>
              </a:rPr>
              <a:t>save valuable time placing titles, subtitles,</a:t>
            </a:r>
            <a:r>
              <a:rPr lang="en-US" sz="4800" baseline="0">
                <a:latin typeface="Trebuchet MS" pitchFamily="34" charset="0"/>
              </a:rPr>
              <a:t> text, and graphics</a:t>
            </a:r>
            <a:r>
              <a:rPr lang="en-US" sz="4800">
                <a:latin typeface="Trebuchet MS" pitchFamily="34" charset="0"/>
              </a:rPr>
              <a:t>. </a:t>
            </a:r>
            <a:endParaRPr lang="en-US" sz="4800" dirty="0">
              <a:latin typeface="Trebuchet MS" pitchFamily="34" charset="0"/>
            </a:endParaRPr>
          </a:p>
          <a:p>
            <a:pPr defTabSz="4389219"/>
            <a:endParaRPr lang="en-US" sz="4800" dirty="0">
              <a:latin typeface="Trebuchet MS" pitchFamily="34" charset="0"/>
            </a:endParaRPr>
          </a:p>
          <a:p>
            <a:pPr defTabSz="4389219"/>
            <a:r>
              <a:rPr lang="en-US" sz="4800" dirty="0">
                <a:latin typeface="Trebuchet MS" pitchFamily="34" charset="0"/>
              </a:rPr>
              <a:t>We provide a series of online tutorials that will guide you through the poster design process and answer your poster production questions. </a:t>
            </a:r>
          </a:p>
          <a:p>
            <a:pPr defTabSz="4389219"/>
            <a:endParaRPr lang="en-US" sz="4800" dirty="0">
              <a:latin typeface="Trebuchet MS" pitchFamily="34" charset="0"/>
            </a:endParaRPr>
          </a:p>
          <a:p>
            <a:pPr defTabSz="4389219"/>
            <a:r>
              <a:rPr lang="en-US" sz="4800" dirty="0">
                <a:latin typeface="Trebuchet MS" pitchFamily="34" charset="0"/>
              </a:rPr>
              <a:t>To view our template tutorials, go online to </a:t>
            </a:r>
            <a:r>
              <a:rPr lang="en-US" sz="4800" b="1" dirty="0">
                <a:solidFill>
                  <a:srgbClr val="FFFF00"/>
                </a:solidFill>
                <a:latin typeface="Trebuchet MS" pitchFamily="34" charset="0"/>
              </a:rPr>
              <a:t>PosterPresentations.com </a:t>
            </a:r>
            <a:r>
              <a:rPr lang="en-US" sz="4800" dirty="0">
                <a:latin typeface="Trebuchet MS" pitchFamily="34" charset="0"/>
              </a:rPr>
              <a:t>and click on </a:t>
            </a:r>
            <a:r>
              <a:rPr lang="en-US" sz="4800" dirty="0">
                <a:solidFill>
                  <a:srgbClr val="FFFF00"/>
                </a:solidFill>
                <a:latin typeface="Trebuchet MS" pitchFamily="34" charset="0"/>
              </a:rPr>
              <a:t>HELP DESK.</a:t>
            </a:r>
          </a:p>
          <a:p>
            <a:pPr defTabSz="4389219"/>
            <a:endParaRPr lang="en-US" sz="4800" dirty="0">
              <a:latin typeface="Trebuchet MS" pitchFamily="34" charset="0"/>
            </a:endParaRPr>
          </a:p>
          <a:p>
            <a:pPr defTabSz="4389219"/>
            <a:r>
              <a:rPr lang="en-US" sz="4800" dirty="0">
                <a:latin typeface="Trebuchet MS" pitchFamily="34" charset="0"/>
              </a:rPr>
              <a:t>When</a:t>
            </a:r>
            <a:r>
              <a:rPr lang="en-US" sz="4800" baseline="0" dirty="0">
                <a:latin typeface="Trebuchet MS" pitchFamily="34" charset="0"/>
              </a:rPr>
              <a:t> you are ready to</a:t>
            </a:r>
            <a:r>
              <a:rPr lang="en-US" sz="4800" dirty="0">
                <a:latin typeface="Trebuchet MS" pitchFamily="34" charset="0"/>
              </a:rPr>
              <a:t> </a:t>
            </a:r>
            <a:r>
              <a:rPr lang="en-US" sz="4800" baseline="0" dirty="0">
                <a:latin typeface="Trebuchet MS" pitchFamily="34" charset="0"/>
              </a:rPr>
              <a:t> print your poster</a:t>
            </a:r>
            <a:r>
              <a:rPr lang="en-US" sz="4800" dirty="0">
                <a:latin typeface="Trebuchet MS" pitchFamily="34" charset="0"/>
              </a:rPr>
              <a:t>,</a:t>
            </a:r>
            <a:r>
              <a:rPr lang="en-US" sz="4800" baseline="0" dirty="0">
                <a:latin typeface="Trebuchet MS" pitchFamily="34" charset="0"/>
              </a:rPr>
              <a:t> go online to </a:t>
            </a:r>
            <a:r>
              <a:rPr lang="en-US" sz="6000" b="1" dirty="0">
                <a:solidFill>
                  <a:srgbClr val="FFFF00"/>
                </a:solidFill>
                <a:latin typeface="Trebuchet MS" pitchFamily="34" charset="0"/>
              </a:rPr>
              <a:t>PosterPresentations.com</a:t>
            </a:r>
            <a:r>
              <a:rPr lang="en-US" sz="6000" b="1" dirty="0">
                <a:solidFill>
                  <a:schemeClr val="bg1"/>
                </a:solidFill>
                <a:latin typeface="Trebuchet MS" pitchFamily="34" charset="0"/>
              </a:rPr>
              <a:t>.</a:t>
            </a:r>
            <a:br>
              <a:rPr lang="en-US" sz="4800" dirty="0">
                <a:latin typeface="Trebuchet MS" pitchFamily="34" charset="0"/>
              </a:rPr>
            </a:br>
            <a:endParaRPr lang="en-US" sz="4800" dirty="0">
              <a:latin typeface="Trebuchet MS" pitchFamily="34" charset="0"/>
            </a:endParaRPr>
          </a:p>
          <a:p>
            <a:pPr algn="l" defTabSz="3765639"/>
            <a:r>
              <a:rPr lang="en-US" sz="4800" b="1" dirty="0">
                <a:solidFill>
                  <a:schemeClr val="bg1"/>
                </a:solidFill>
                <a:latin typeface="Trebuchet MS" pitchFamily="34" charset="0"/>
              </a:rPr>
              <a:t>Need</a:t>
            </a:r>
            <a:r>
              <a:rPr lang="en-US" sz="4800" b="1" baseline="0" dirty="0">
                <a:solidFill>
                  <a:schemeClr val="bg1"/>
                </a:solidFill>
                <a:latin typeface="Trebuchet MS" pitchFamily="34" charset="0"/>
              </a:rPr>
              <a:t> Assistance?  </a:t>
            </a:r>
            <a:r>
              <a:rPr lang="en-US" sz="6000" b="1" baseline="0" dirty="0">
                <a:solidFill>
                  <a:srgbClr val="FFFF00"/>
                </a:solidFill>
                <a:latin typeface="Trebuchet MS" pitchFamily="34" charset="0"/>
              </a:rPr>
              <a:t>Call  us at </a:t>
            </a:r>
            <a:r>
              <a:rPr lang="en-US" sz="6000" b="1" dirty="0">
                <a:solidFill>
                  <a:srgbClr val="FFFF00"/>
                </a:solidFill>
                <a:latin typeface="Trebuchet MS" pitchFamily="34" charset="0"/>
              </a:rPr>
              <a:t>1.866.649.3004</a:t>
            </a:r>
          </a:p>
          <a:p>
            <a:pPr defTabSz="3762188"/>
            <a:r>
              <a:rPr lang="en-US" sz="4800" dirty="0">
                <a:latin typeface="Trebuchet MS" pitchFamily="34" charset="0"/>
              </a:rPr>
              <a:t> </a:t>
            </a:r>
            <a:endParaRPr lang="en-US" sz="4800" b="1" dirty="0">
              <a:solidFill>
                <a:srgbClr val="FFFF00"/>
              </a:solidFill>
              <a:latin typeface="Trebuchet MS" pitchFamily="34" charset="0"/>
            </a:endParaRPr>
          </a:p>
          <a:p>
            <a:pPr algn="ctr"/>
            <a:r>
              <a:rPr lang="en-US" sz="6600" b="1" dirty="0">
                <a:solidFill>
                  <a:schemeClr val="bg1"/>
                </a:solidFill>
                <a:latin typeface="Trebuchet MS" pitchFamily="34" charset="0"/>
              </a:rPr>
              <a:t>Object Placeholders</a:t>
            </a:r>
          </a:p>
          <a:p>
            <a:pPr algn="ctr"/>
            <a:endParaRPr lang="en-US" sz="4800" b="1" dirty="0">
              <a:solidFill>
                <a:schemeClr val="bg1"/>
              </a:solidFill>
              <a:latin typeface="Trebuchet MS" pitchFamily="34" charset="0"/>
            </a:endParaRPr>
          </a:p>
          <a:p>
            <a:pPr marL="0" marR="0" indent="0" algn="l" defTabSz="3765639" rtl="0" eaLnBrk="1" fontAlgn="auto" latinLnBrk="0" hangingPunct="1">
              <a:lnSpc>
                <a:spcPct val="100000"/>
              </a:lnSpc>
              <a:spcBef>
                <a:spcPts val="0"/>
              </a:spcBef>
              <a:spcAft>
                <a:spcPts val="0"/>
              </a:spcAft>
              <a:buClrTx/>
              <a:buSzTx/>
              <a:buFontTx/>
              <a:buNone/>
              <a:tabLst/>
              <a:defRPr/>
            </a:pPr>
            <a:r>
              <a:rPr lang="en-US" sz="4800" dirty="0">
                <a:solidFill>
                  <a:srgbClr val="FFFF00"/>
                </a:solidFill>
                <a:latin typeface="Trebuchet MS" pitchFamily="34" charset="0"/>
              </a:rPr>
              <a:t>Using the placeholders</a:t>
            </a:r>
          </a:p>
          <a:p>
            <a:pPr marL="0" marR="0" indent="0" algn="l" defTabSz="3765639" rtl="0" eaLnBrk="1" fontAlgn="auto" latinLnBrk="0" hangingPunct="1">
              <a:lnSpc>
                <a:spcPct val="100000"/>
              </a:lnSpc>
              <a:spcBef>
                <a:spcPts val="0"/>
              </a:spcBef>
              <a:spcAft>
                <a:spcPts val="0"/>
              </a:spcAft>
              <a:buClrTx/>
              <a:buSzTx/>
              <a:buFontTx/>
              <a:buNone/>
              <a:tabLst/>
              <a:defRPr/>
            </a:pPr>
            <a:r>
              <a:rPr lang="en-US" sz="4800" dirty="0">
                <a:latin typeface="Trebuchet MS" pitchFamily="34" charset="0"/>
              </a:rPr>
              <a:t>To</a:t>
            </a:r>
            <a:r>
              <a:rPr lang="en-US" sz="4800" baseline="0" dirty="0">
                <a:latin typeface="Trebuchet MS" pitchFamily="34" charset="0"/>
              </a:rPr>
              <a:t> add text, c</a:t>
            </a:r>
            <a:r>
              <a:rPr lang="en-US" sz="4800" dirty="0">
                <a:latin typeface="Trebuchet MS" pitchFamily="34" charset="0"/>
              </a:rPr>
              <a:t>lick inside</a:t>
            </a:r>
            <a:r>
              <a:rPr lang="en-US" sz="4800" baseline="0" dirty="0">
                <a:latin typeface="Trebuchet MS" pitchFamily="34" charset="0"/>
              </a:rPr>
              <a:t> a placeholder on the poster and type or paste your text.  To move a placeholder, click it </a:t>
            </a:r>
            <a:r>
              <a:rPr lang="en-US" sz="4800" u="sng" baseline="0" dirty="0">
                <a:latin typeface="Trebuchet MS" pitchFamily="34" charset="0"/>
              </a:rPr>
              <a:t>once</a:t>
            </a:r>
            <a:r>
              <a:rPr lang="en-US" sz="4800" baseline="0" dirty="0">
                <a:latin typeface="Trebuchet MS" pitchFamily="34" charset="0"/>
              </a:rPr>
              <a:t> (to select it).  Place your cursor on its frame, and your cursor will change to this symbol       .  Click </a:t>
            </a:r>
            <a:r>
              <a:rPr lang="en-US" sz="4800" u="sng" baseline="0" dirty="0">
                <a:latin typeface="Trebuchet MS" pitchFamily="34" charset="0"/>
              </a:rPr>
              <a:t>once</a:t>
            </a:r>
            <a:r>
              <a:rPr lang="en-US" sz="4800" baseline="0" dirty="0">
                <a:latin typeface="Trebuchet MS" pitchFamily="34" charset="0"/>
              </a:rPr>
              <a:t> and drag it to a new location where you can resize it. </a:t>
            </a:r>
          </a:p>
          <a:p>
            <a:pPr defTabSz="3765639"/>
            <a:endParaRPr lang="en-US" sz="4800" dirty="0">
              <a:latin typeface="Trebuchet MS" pitchFamily="34" charset="0"/>
            </a:endParaRPr>
          </a:p>
          <a:p>
            <a:pPr defTabSz="3765639"/>
            <a:r>
              <a:rPr lang="en-US" sz="4800" b="1" dirty="0">
                <a:solidFill>
                  <a:srgbClr val="FFFF00"/>
                </a:solidFill>
                <a:latin typeface="Trebuchet MS" pitchFamily="34" charset="0"/>
              </a:rPr>
              <a:t>Section Header placeholder</a:t>
            </a:r>
          </a:p>
          <a:p>
            <a:pPr defTabSz="3765639"/>
            <a:r>
              <a:rPr lang="en-US" sz="4800" baseline="0" dirty="0">
                <a:latin typeface="Trebuchet MS" pitchFamily="34" charset="0"/>
              </a:rPr>
              <a:t>Click and drag this preformatted section header placeholder to the poster area to add another section header. Use section headers to separate topics or concepts within your presentation. </a:t>
            </a:r>
          </a:p>
          <a:p>
            <a:pPr defTabSz="4389219"/>
            <a:endParaRPr lang="en-US" sz="4800" baseline="0" dirty="0">
              <a:latin typeface="Trebuchet MS" pitchFamily="34" charset="0"/>
            </a:endParaRPr>
          </a:p>
          <a:p>
            <a:pPr defTabSz="4389219"/>
            <a:endParaRPr lang="en-US" sz="4800" baseline="0" dirty="0">
              <a:latin typeface="Trebuchet MS" pitchFamily="34" charset="0"/>
            </a:endParaRPr>
          </a:p>
          <a:p>
            <a:pPr defTabSz="4389219"/>
            <a:endParaRPr lang="en-US" sz="4800" dirty="0">
              <a:latin typeface="Trebuchet MS" pitchFamily="34" charset="0"/>
            </a:endParaRPr>
          </a:p>
          <a:p>
            <a:pPr defTabSz="4389219"/>
            <a:endParaRPr lang="en-US" sz="4800" b="1" dirty="0">
              <a:solidFill>
                <a:srgbClr val="FFFF00"/>
              </a:solidFill>
              <a:latin typeface="Trebuchet MS" pitchFamily="34" charset="0"/>
            </a:endParaRPr>
          </a:p>
          <a:p>
            <a:pPr defTabSz="4389219"/>
            <a:r>
              <a:rPr lang="en-US" sz="4800" b="1" dirty="0">
                <a:solidFill>
                  <a:srgbClr val="FFFF00"/>
                </a:solidFill>
                <a:latin typeface="Trebuchet MS" pitchFamily="34" charset="0"/>
              </a:rPr>
              <a:t>Text placeholder</a:t>
            </a:r>
          </a:p>
          <a:p>
            <a:pPr defTabSz="4389219"/>
            <a:r>
              <a:rPr lang="en-US" sz="4800" baseline="0" dirty="0">
                <a:latin typeface="Trebuchet MS" pitchFamily="34" charset="0"/>
              </a:rPr>
              <a:t>Move this preformatted text placeholder to the poster to add a new body of text.</a:t>
            </a:r>
          </a:p>
          <a:p>
            <a:pPr defTabSz="4389219"/>
            <a:endParaRPr lang="en-US" sz="4800" baseline="0" dirty="0">
              <a:latin typeface="Trebuchet MS" pitchFamily="34" charset="0"/>
            </a:endParaRPr>
          </a:p>
          <a:p>
            <a:pPr defTabSz="4389219"/>
            <a:endParaRPr lang="en-US" sz="4800" baseline="0" dirty="0">
              <a:latin typeface="Trebuchet MS" pitchFamily="34" charset="0"/>
            </a:endParaRPr>
          </a:p>
          <a:p>
            <a:pPr defTabSz="4389219"/>
            <a:endParaRPr lang="en-US" sz="4800" baseline="0" dirty="0">
              <a:latin typeface="Trebuchet MS" pitchFamily="34" charset="0"/>
            </a:endParaRPr>
          </a:p>
          <a:p>
            <a:pPr defTabSz="4389219"/>
            <a:endParaRPr lang="en-US" sz="4800" baseline="0" dirty="0">
              <a:latin typeface="Trebuchet MS" pitchFamily="34" charset="0"/>
            </a:endParaRPr>
          </a:p>
          <a:p>
            <a:pPr defTabSz="4389219"/>
            <a:endParaRPr lang="en-US" sz="4800" b="1" baseline="0" dirty="0">
              <a:solidFill>
                <a:srgbClr val="FFFF00"/>
              </a:solidFill>
              <a:latin typeface="Trebuchet MS" pitchFamily="34" charset="0"/>
            </a:endParaRPr>
          </a:p>
          <a:p>
            <a:pPr defTabSz="4389219"/>
            <a:r>
              <a:rPr lang="en-US" sz="4800" b="1" baseline="0" dirty="0">
                <a:solidFill>
                  <a:srgbClr val="FFFF00"/>
                </a:solidFill>
                <a:latin typeface="Trebuchet MS" pitchFamily="34" charset="0"/>
              </a:rPr>
              <a:t>Picture placeholder</a:t>
            </a:r>
          </a:p>
          <a:p>
            <a:pPr defTabSz="4389219"/>
            <a:r>
              <a:rPr lang="en-US" sz="4800" baseline="0" dirty="0">
                <a:latin typeface="Trebuchet MS" pitchFamily="34" charset="0"/>
              </a:rPr>
              <a:t>Move this graphic placeholder onto your poster, size it first, and then click it to add a picture to the poster.</a:t>
            </a:r>
          </a:p>
          <a:p>
            <a:pPr defTabSz="5081830"/>
            <a:endParaRPr lang="en-US" sz="5400" b="1" dirty="0">
              <a:solidFill>
                <a:schemeClr val="bg1"/>
              </a:solidFill>
              <a:latin typeface="Trebuchet MS" pitchFamily="34" charset="0"/>
            </a:endParaRPr>
          </a:p>
          <a:p>
            <a:pPr algn="ctr"/>
            <a:endParaRPr lang="en-US" sz="5400" b="1" dirty="0">
              <a:solidFill>
                <a:schemeClr val="bg1"/>
              </a:solidFill>
              <a:latin typeface="Trebuchet MS" pitchFamily="34" charset="0"/>
            </a:endParaRPr>
          </a:p>
          <a:p>
            <a:pPr algn="ctr"/>
            <a:endParaRPr lang="en-US" sz="5500" b="1" dirty="0">
              <a:solidFill>
                <a:schemeClr val="bg1"/>
              </a:solidFill>
              <a:latin typeface="Trebuchet MS" pitchFamily="34" charset="0"/>
            </a:endParaRPr>
          </a:p>
          <a:p>
            <a:pPr algn="ctr"/>
            <a:endParaRPr lang="en-US" sz="5500" b="1" dirty="0">
              <a:solidFill>
                <a:schemeClr val="bg1"/>
              </a:solidFill>
              <a:latin typeface="Trebuchet MS" pitchFamily="34" charset="0"/>
            </a:endParaRPr>
          </a:p>
          <a:p>
            <a:pPr defTabSz="5081830"/>
            <a:endParaRPr lang="en-US" sz="4300" dirty="0">
              <a:latin typeface="Trebuchet MS" pitchFamily="34" charset="0"/>
            </a:endParaRPr>
          </a:p>
          <a:p>
            <a:pPr algn="ctr"/>
            <a:endParaRPr lang="en-US" sz="4300" b="1" dirty="0">
              <a:solidFill>
                <a:schemeClr val="bg1"/>
              </a:solidFill>
              <a:latin typeface="Trebuchet MS" pitchFamily="34" charset="0"/>
            </a:endParaRPr>
          </a:p>
          <a:p>
            <a:pPr defTabSz="5081830"/>
            <a:endParaRPr lang="en-US" sz="4300" b="1" dirty="0">
              <a:solidFill>
                <a:srgbClr val="FFFF00"/>
              </a:solidFill>
              <a:latin typeface="Trebuchet MS" pitchFamily="34" charset="0"/>
            </a:endParaRPr>
          </a:p>
          <a:p>
            <a:pPr algn="ctr"/>
            <a:endParaRPr lang="en-US" sz="5500" b="1" dirty="0">
              <a:latin typeface="Trebuchet MS" pitchFamily="34" charset="0"/>
            </a:endParaRPr>
          </a:p>
        </p:txBody>
      </p:sp>
      <p:sp>
        <p:nvSpPr>
          <p:cNvPr id="26" name="Rectangle 25"/>
          <p:cNvSpPr/>
          <p:nvPr userDrawn="1"/>
        </p:nvSpPr>
        <p:spPr>
          <a:xfrm>
            <a:off x="-17276297" y="33374295"/>
            <a:ext cx="17089190" cy="1189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5865" tIns="52931" rIns="105865" bIns="52931" rtlCol="0" anchor="ctr"/>
          <a:lstStyle/>
          <a:p>
            <a:pPr algn="ctr"/>
            <a:endParaRPr lang="en-US" dirty="0"/>
          </a:p>
        </p:txBody>
      </p:sp>
      <p:pic>
        <p:nvPicPr>
          <p:cNvPr id="36" name="Picture 2"/>
          <p:cNvPicPr>
            <a:picLocks noChangeAspect="1" noChangeArrowheads="1"/>
          </p:cNvPicPr>
          <p:nvPr userDrawn="1"/>
        </p:nvPicPr>
        <p:blipFill>
          <a:blip r:embed="rId3" cstate="print"/>
          <a:srcRect/>
          <a:stretch>
            <a:fillRect/>
          </a:stretch>
        </p:blipFill>
        <p:spPr bwMode="auto">
          <a:xfrm>
            <a:off x="-7841514" y="20676634"/>
            <a:ext cx="756016" cy="534736"/>
          </a:xfrm>
          <a:prstGeom prst="rect">
            <a:avLst/>
          </a:prstGeom>
          <a:noFill/>
          <a:ln w="9525">
            <a:solidFill>
              <a:schemeClr val="tx1"/>
            </a:solidFill>
            <a:miter lim="800000"/>
            <a:headEnd/>
            <a:tailEnd/>
          </a:ln>
          <a:effectLst/>
        </p:spPr>
      </p:pic>
      <p:grpSp>
        <p:nvGrpSpPr>
          <p:cNvPr id="37" name="Group 36"/>
          <p:cNvGrpSpPr/>
          <p:nvPr userDrawn="1"/>
        </p:nvGrpSpPr>
        <p:grpSpPr>
          <a:xfrm>
            <a:off x="-16792426" y="48008451"/>
            <a:ext cx="15995559" cy="1933879"/>
            <a:chOff x="44242388" y="28054064"/>
            <a:chExt cx="9771398" cy="1090621"/>
          </a:xfrm>
        </p:grpSpPr>
        <p:sp>
          <p:nvSpPr>
            <p:cNvPr id="38" name="Rounded Rectangle 37"/>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7"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68327" y="28152425"/>
              <a:ext cx="914400" cy="914400"/>
            </a:xfrm>
            <a:prstGeom prst="rect">
              <a:avLst/>
            </a:prstGeom>
            <a:noFill/>
          </p:spPr>
        </p:pic>
        <p:sp>
          <p:nvSpPr>
            <p:cNvPr id="40" name="TextBox 39"/>
            <p:cNvSpPr txBox="1"/>
            <p:nvPr userDrawn="1"/>
          </p:nvSpPr>
          <p:spPr>
            <a:xfrm>
              <a:off x="45342598" y="28244014"/>
              <a:ext cx="8671188" cy="729003"/>
            </a:xfrm>
            <a:prstGeom prst="rect">
              <a:avLst/>
            </a:prstGeom>
            <a:noFill/>
          </p:spPr>
          <p:txBody>
            <a:bodyPr wrap="square" rtlCol="0">
              <a:spAutoFit/>
            </a:bodyPr>
            <a:lstStyle/>
            <a:p>
              <a:r>
                <a:rPr lang="en-US" sz="3900" dirty="0">
                  <a:solidFill>
                    <a:schemeClr val="tx2"/>
                  </a:solidFill>
                  <a:latin typeface="Trebuchet MS" pitchFamily="34" charset="0"/>
                </a:rPr>
                <a:t>Student</a:t>
              </a:r>
              <a:r>
                <a:rPr lang="en-US" sz="3900" baseline="0" dirty="0">
                  <a:solidFill>
                    <a:schemeClr val="tx2"/>
                  </a:solidFill>
                  <a:latin typeface="Trebuchet MS" pitchFamily="34" charset="0"/>
                </a:rPr>
                <a:t> discounts are available on our </a:t>
              </a:r>
              <a:r>
                <a:rPr lang="en-US" sz="3900" baseline="0" dirty="0" err="1">
                  <a:solidFill>
                    <a:schemeClr val="tx2"/>
                  </a:solidFill>
                  <a:latin typeface="Trebuchet MS" pitchFamily="34" charset="0"/>
                </a:rPr>
                <a:t>Facebook</a:t>
              </a:r>
              <a:r>
                <a:rPr lang="en-US" sz="3900" baseline="0" dirty="0">
                  <a:solidFill>
                    <a:schemeClr val="tx2"/>
                  </a:solidFill>
                  <a:latin typeface="Trebuchet MS" pitchFamily="34" charset="0"/>
                </a:rPr>
                <a:t> page.</a:t>
              </a:r>
              <a:br>
                <a:rPr lang="en-US" sz="3900" baseline="0" dirty="0">
                  <a:solidFill>
                    <a:schemeClr val="tx2"/>
                  </a:solidFill>
                  <a:latin typeface="Trebuchet MS" pitchFamily="34" charset="0"/>
                </a:rPr>
              </a:br>
              <a:r>
                <a:rPr lang="en-US" sz="3900" baseline="0" dirty="0">
                  <a:solidFill>
                    <a:schemeClr val="tx2"/>
                  </a:solidFill>
                  <a:latin typeface="Trebuchet MS" pitchFamily="34" charset="0"/>
                </a:rPr>
                <a:t>Go to </a:t>
              </a:r>
              <a:r>
                <a:rPr lang="en-US" sz="3900" u="sng" baseline="0" dirty="0">
                  <a:solidFill>
                    <a:schemeClr val="tx2"/>
                  </a:solidFill>
                  <a:latin typeface="Trebuchet MS" pitchFamily="34" charset="0"/>
                </a:rPr>
                <a:t>PosterPresentations.com</a:t>
              </a:r>
              <a:r>
                <a:rPr lang="en-US" sz="3900" baseline="0" dirty="0">
                  <a:solidFill>
                    <a:schemeClr val="tx2"/>
                  </a:solidFill>
                  <a:latin typeface="Trebuchet MS" pitchFamily="34" charset="0"/>
                </a:rPr>
                <a:t> and click on the FB icon. </a:t>
              </a:r>
              <a:endParaRPr lang="en-US" sz="3900" dirty="0">
                <a:solidFill>
                  <a:schemeClr val="tx2"/>
                </a:solidFill>
                <a:latin typeface="Trebuchet MS" pitchFamily="34" charset="0"/>
              </a:endParaRPr>
            </a:p>
          </p:txBody>
        </p:sp>
      </p:grpSp>
      <p:cxnSp>
        <p:nvCxnSpPr>
          <p:cNvPr id="41" name="Straight Connector 40"/>
          <p:cNvCxnSpPr/>
          <p:nvPr userDrawn="1"/>
        </p:nvCxnSpPr>
        <p:spPr>
          <a:xfrm>
            <a:off x="-17073564" y="15498032"/>
            <a:ext cx="17073564" cy="5112"/>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2" name="Rectangle 41"/>
          <p:cNvSpPr/>
          <p:nvPr userDrawn="1"/>
        </p:nvSpPr>
        <p:spPr>
          <a:xfrm>
            <a:off x="-12866921" y="26668696"/>
            <a:ext cx="8247888" cy="9418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5865" tIns="52931" rIns="105865" bIns="52931" rtlCol="0" anchor="ctr"/>
          <a:lstStyle/>
          <a:p>
            <a:pPr algn="ctr"/>
            <a:endParaRPr lang="en-US" dirty="0"/>
          </a:p>
        </p:txBody>
      </p:sp>
      <p:sp>
        <p:nvSpPr>
          <p:cNvPr id="43" name="Rectangle 42"/>
          <p:cNvSpPr/>
          <p:nvPr userDrawn="1"/>
        </p:nvSpPr>
        <p:spPr>
          <a:xfrm>
            <a:off x="36271168" y="0"/>
            <a:ext cx="17119549" cy="50384075"/>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211729" tIns="423454" rIns="211729" bIns="211729" rtlCol="0" anchor="t" anchorCtr="0"/>
          <a:lstStyle/>
          <a:p>
            <a:pPr algn="ctr"/>
            <a:r>
              <a:rPr lang="en-US" sz="6600" b="1" dirty="0">
                <a:solidFill>
                  <a:schemeClr val="bg1"/>
                </a:solidFill>
                <a:latin typeface="Trebuchet MS" pitchFamily="34" charset="0"/>
              </a:rPr>
              <a:t>QUICK</a:t>
            </a:r>
            <a:r>
              <a:rPr lang="en-US" sz="6600" b="1" baseline="0" dirty="0">
                <a:solidFill>
                  <a:schemeClr val="bg1"/>
                </a:solidFill>
                <a:latin typeface="Trebuchet MS" pitchFamily="34" charset="0"/>
              </a:rPr>
              <a:t> TIPS</a:t>
            </a:r>
            <a:endParaRPr lang="en-US" sz="6600" b="1" dirty="0">
              <a:solidFill>
                <a:schemeClr val="bg1"/>
              </a:solidFill>
              <a:latin typeface="Trebuchet MS" pitchFamily="34" charset="0"/>
            </a:endParaRPr>
          </a:p>
          <a:p>
            <a:pPr algn="ctr"/>
            <a:r>
              <a:rPr lang="en-US" sz="6200" b="1" dirty="0">
                <a:solidFill>
                  <a:srgbClr val="FFFF00"/>
                </a:solidFill>
                <a:latin typeface="Trebuchet MS" pitchFamily="34" charset="0"/>
              </a:rPr>
              <a:t>(--THIS SECTION DOES NOT PRINT--)</a:t>
            </a:r>
          </a:p>
          <a:p>
            <a:pPr algn="ctr"/>
            <a:endParaRPr lang="en-US" sz="5100" b="1" dirty="0">
              <a:latin typeface="Trebuchet MS" pitchFamily="34" charset="0"/>
            </a:endParaRPr>
          </a:p>
          <a:p>
            <a:pPr defTabSz="3629444"/>
            <a:r>
              <a:rPr lang="en-US" sz="4800" dirty="0">
                <a:latin typeface="Trebuchet MS" pitchFamily="34" charset="0"/>
              </a:rPr>
              <a:t>This PowerPoint</a:t>
            </a:r>
            <a:r>
              <a:rPr lang="en-US" sz="4800" baseline="0" dirty="0">
                <a:latin typeface="Trebuchet MS" pitchFamily="34" charset="0"/>
              </a:rPr>
              <a:t> template requires basic PowerPoint (version 2007 or newer) skills. Below is a list of commonly asked questions specific to this template. </a:t>
            </a:r>
            <a:br>
              <a:rPr lang="en-US" sz="4800" baseline="0" dirty="0">
                <a:latin typeface="Trebuchet MS" pitchFamily="34" charset="0"/>
              </a:rPr>
            </a:br>
            <a:r>
              <a:rPr lang="en-US" sz="4800" baseline="0" dirty="0">
                <a:latin typeface="Trebuchet MS" pitchFamily="34" charset="0"/>
              </a:rPr>
              <a:t>If you are using an older version of PowerPoint some template features may not work properly.</a:t>
            </a:r>
          </a:p>
          <a:p>
            <a:pPr defTabSz="3629444"/>
            <a:endParaRPr lang="en-US" sz="4800" b="1" dirty="0">
              <a:solidFill>
                <a:srgbClr val="FFFF00"/>
              </a:solidFill>
              <a:latin typeface="Trebuchet MS" pitchFamily="34" charset="0"/>
            </a:endParaRPr>
          </a:p>
          <a:p>
            <a:pPr algn="ctr"/>
            <a:r>
              <a:rPr lang="en-US" sz="6600" b="1" dirty="0">
                <a:solidFill>
                  <a:schemeClr val="bg1"/>
                </a:solidFill>
                <a:latin typeface="Trebuchet MS" pitchFamily="34" charset="0"/>
              </a:rPr>
              <a:t>Template</a:t>
            </a:r>
            <a:r>
              <a:rPr lang="en-US" sz="6600" b="1" baseline="0" dirty="0">
                <a:solidFill>
                  <a:schemeClr val="bg1"/>
                </a:solidFill>
                <a:latin typeface="Trebuchet MS" pitchFamily="34" charset="0"/>
              </a:rPr>
              <a:t> FAQs</a:t>
            </a:r>
          </a:p>
          <a:p>
            <a:pPr algn="ctr"/>
            <a:endParaRPr lang="en-US" sz="5400" b="1" dirty="0">
              <a:solidFill>
                <a:srgbClr val="FFFF00"/>
              </a:solidFill>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r>
              <a:rPr lang="en-US" sz="5400" b="1" dirty="0">
                <a:solidFill>
                  <a:srgbClr val="FFFF00"/>
                </a:solidFill>
                <a:latin typeface="Trebuchet MS" pitchFamily="34" charset="0"/>
              </a:rPr>
              <a:t>Verifying the quality of your graphics</a:t>
            </a:r>
          </a:p>
          <a:p>
            <a:pPr defTabSz="2689420"/>
            <a:r>
              <a:rPr lang="en-US" sz="5400" dirty="0">
                <a:latin typeface="Trebuchet MS" pitchFamily="34" charset="0"/>
              </a:rPr>
              <a:t>Go to the </a:t>
            </a:r>
            <a:r>
              <a:rPr lang="en-US" sz="5400" baseline="0" dirty="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5400" baseline="0" dirty="0">
                <a:latin typeface="Trebuchet MS" pitchFamily="34" charset="0"/>
              </a:rPr>
            </a:br>
            <a:endParaRPr lang="en-US" sz="5400" baseline="0" dirty="0">
              <a:latin typeface="Trebuchet MS" pitchFamily="34" charset="0"/>
            </a:endParaRPr>
          </a:p>
          <a:p>
            <a:pPr defTabSz="2689420"/>
            <a:endParaRPr lang="en-US" sz="5400" b="1" baseline="0" dirty="0">
              <a:solidFill>
                <a:srgbClr val="FFFF00"/>
              </a:solidFill>
              <a:latin typeface="Trebuchet MS" pitchFamily="34" charset="0"/>
            </a:endParaRPr>
          </a:p>
          <a:p>
            <a:pPr defTabSz="2689420"/>
            <a:r>
              <a:rPr lang="en-US" sz="5400" b="1" baseline="0" dirty="0">
                <a:solidFill>
                  <a:srgbClr val="FFFF00"/>
                </a:solidFill>
                <a:latin typeface="Trebuchet MS" pitchFamily="34" charset="0"/>
              </a:rPr>
              <a:t>Modifying the layout</a:t>
            </a:r>
          </a:p>
          <a:p>
            <a:pPr defTabSz="2689420"/>
            <a:r>
              <a:rPr lang="en-US" sz="5400" dirty="0">
                <a:latin typeface="Trebuchet MS" pitchFamily="34" charset="0"/>
              </a:rPr>
              <a:t>This template has four </a:t>
            </a:r>
          </a:p>
          <a:p>
            <a:pPr defTabSz="2689420"/>
            <a:r>
              <a:rPr lang="en-US" sz="5400" baseline="0" dirty="0">
                <a:latin typeface="Trebuchet MS" pitchFamily="34" charset="0"/>
              </a:rPr>
              <a:t>different column layouts.  </a:t>
            </a:r>
          </a:p>
          <a:p>
            <a:pPr defTabSz="2689420"/>
            <a:r>
              <a:rPr lang="en-US" sz="5400" u="sng" baseline="0" dirty="0">
                <a:latin typeface="Trebuchet MS" pitchFamily="34" charset="0"/>
              </a:rPr>
              <a:t>Right-click</a:t>
            </a:r>
            <a:r>
              <a:rPr lang="en-US" sz="5400" baseline="0" dirty="0">
                <a:latin typeface="Trebuchet MS" pitchFamily="34" charset="0"/>
              </a:rPr>
              <a:t> your mouse on </a:t>
            </a:r>
          </a:p>
          <a:p>
            <a:pPr defTabSz="2689420"/>
            <a:r>
              <a:rPr lang="en-US" sz="5400" baseline="0" dirty="0">
                <a:latin typeface="Trebuchet MS" pitchFamily="34" charset="0"/>
              </a:rPr>
              <a:t>the background  and  click </a:t>
            </a:r>
          </a:p>
          <a:p>
            <a:pPr defTabSz="2689420"/>
            <a:r>
              <a:rPr lang="en-US" sz="5400" baseline="0" dirty="0">
                <a:latin typeface="Trebuchet MS" pitchFamily="34" charset="0"/>
              </a:rPr>
              <a:t>on LAYOUT to see the layout options.  The </a:t>
            </a:r>
          </a:p>
          <a:p>
            <a:pPr defTabSz="2689420"/>
            <a:r>
              <a:rPr lang="en-US" sz="5400" baseline="0" dirty="0">
                <a:latin typeface="Trebuchet MS" pitchFamily="34" charset="0"/>
              </a:rPr>
              <a:t>columns in the provided  layouts are fixed and </a:t>
            </a:r>
          </a:p>
          <a:p>
            <a:pPr defTabSz="2689420"/>
            <a:r>
              <a:rPr lang="en-US" sz="5400" baseline="0" dirty="0">
                <a:latin typeface="Trebuchet MS" pitchFamily="34" charset="0"/>
              </a:rPr>
              <a:t>cannot be moved but advanced users can modify </a:t>
            </a:r>
          </a:p>
          <a:p>
            <a:pPr defTabSz="2689420"/>
            <a:r>
              <a:rPr lang="en-US" sz="5400" baseline="0" dirty="0">
                <a:latin typeface="Trebuchet MS" pitchFamily="34" charset="0"/>
              </a:rPr>
              <a:t>any layout by going to VIEW and then SLIDE MASTER.</a:t>
            </a:r>
          </a:p>
          <a:p>
            <a:pPr marL="0" marR="0" indent="0" algn="l" defTabSz="2689420" rtl="0" eaLnBrk="1" fontAlgn="auto" latinLnBrk="0" hangingPunct="1">
              <a:lnSpc>
                <a:spcPct val="100000"/>
              </a:lnSpc>
              <a:spcBef>
                <a:spcPts val="0"/>
              </a:spcBef>
              <a:spcAft>
                <a:spcPts val="0"/>
              </a:spcAft>
              <a:buClrTx/>
              <a:buSzTx/>
              <a:buFontTx/>
              <a:buNone/>
              <a:tabLst/>
              <a:defRPr/>
            </a:pPr>
            <a:endParaRPr lang="en-US" sz="5400" baseline="0" dirty="0">
              <a:latin typeface="Trebuchet MS" pitchFamily="34" charset="0"/>
            </a:endParaRPr>
          </a:p>
          <a:p>
            <a:pPr marL="0" marR="0" indent="0" algn="l" defTabSz="2689420" rtl="0" eaLnBrk="1" fontAlgn="auto" latinLnBrk="0" hangingPunct="1">
              <a:lnSpc>
                <a:spcPct val="100000"/>
              </a:lnSpc>
              <a:spcBef>
                <a:spcPts val="0"/>
              </a:spcBef>
              <a:spcAft>
                <a:spcPts val="0"/>
              </a:spcAft>
              <a:buClrTx/>
              <a:buSzTx/>
              <a:buFontTx/>
              <a:buNone/>
              <a:tabLst/>
              <a:defRPr/>
            </a:pPr>
            <a:endParaRPr lang="en-US" sz="5400" baseline="0" dirty="0">
              <a:latin typeface="Trebuchet MS" pitchFamily="34" charset="0"/>
            </a:endParaRPr>
          </a:p>
          <a:p>
            <a:pPr defTabSz="2689420"/>
            <a:r>
              <a:rPr lang="en-US" sz="5400" b="1" baseline="0" dirty="0">
                <a:solidFill>
                  <a:srgbClr val="FFFF00"/>
                </a:solidFill>
                <a:latin typeface="Trebuchet MS" pitchFamily="34" charset="0"/>
              </a:rPr>
              <a:t>Importing text and graphics from external sources</a:t>
            </a:r>
          </a:p>
          <a:p>
            <a:pPr defTabSz="2689420"/>
            <a:r>
              <a:rPr lang="en-US" sz="5400" b="1" u="sng" baseline="0" dirty="0">
                <a:latin typeface="Trebuchet MS" pitchFamily="34" charset="0"/>
              </a:rPr>
              <a:t>TEXT</a:t>
            </a:r>
            <a:r>
              <a:rPr lang="en-US" sz="5400" b="1" u="none" baseline="0" dirty="0">
                <a:latin typeface="Trebuchet MS" pitchFamily="34" charset="0"/>
              </a:rPr>
              <a:t>: </a:t>
            </a:r>
            <a:r>
              <a:rPr lang="en-US" sz="5400" baseline="0" dirty="0">
                <a:latin typeface="Trebuchet MS" pitchFamily="34" charset="0"/>
              </a:rPr>
              <a:t>Paste or type your text into a pre-existing placeholder or drag in a new placeholder from the left side of the template. Move it anywhere as needed.</a:t>
            </a:r>
          </a:p>
          <a:p>
            <a:pPr defTabSz="2689420"/>
            <a:endParaRPr lang="en-US" sz="5400" baseline="0" dirty="0">
              <a:latin typeface="Trebuchet MS" pitchFamily="34" charset="0"/>
            </a:endParaRPr>
          </a:p>
          <a:p>
            <a:pPr defTabSz="2689420"/>
            <a:r>
              <a:rPr lang="en-US" sz="5400" b="1" u="sng" baseline="0" dirty="0">
                <a:latin typeface="Trebuchet MS" pitchFamily="34" charset="0"/>
              </a:rPr>
              <a:t>PHOTOS</a:t>
            </a:r>
            <a:r>
              <a:rPr lang="en-US" sz="5400" b="1" u="none" baseline="0" dirty="0">
                <a:latin typeface="Trebuchet MS" pitchFamily="34" charset="0"/>
              </a:rPr>
              <a:t>: </a:t>
            </a:r>
            <a:r>
              <a:rPr lang="en-US" sz="5400" baseline="0" dirty="0">
                <a:latin typeface="Trebuchet MS" pitchFamily="34" charset="0"/>
              </a:rPr>
              <a:t>Drag in a picture placeholder, size it </a:t>
            </a:r>
            <a:r>
              <a:rPr lang="en-US" sz="5400" u="sng" baseline="0" dirty="0">
                <a:latin typeface="Trebuchet MS" pitchFamily="34" charset="0"/>
              </a:rPr>
              <a:t>first</a:t>
            </a:r>
            <a:r>
              <a:rPr lang="en-US" sz="5400" baseline="0" dirty="0">
                <a:latin typeface="Trebuchet MS" pitchFamily="34" charset="0"/>
              </a:rPr>
              <a:t>, click in it and insert a photo from the menu.</a:t>
            </a:r>
          </a:p>
          <a:p>
            <a:pPr defTabSz="2689420"/>
            <a:endParaRPr lang="en-US" sz="5400" baseline="0" dirty="0">
              <a:latin typeface="Trebuchet MS" pitchFamily="34" charset="0"/>
            </a:endParaRPr>
          </a:p>
          <a:p>
            <a:pPr defTabSz="2689420"/>
            <a:r>
              <a:rPr lang="en-US" sz="5400" b="1" u="sng" baseline="0" dirty="0">
                <a:latin typeface="Trebuchet MS" pitchFamily="34" charset="0"/>
              </a:rPr>
              <a:t>TABLES</a:t>
            </a:r>
            <a:r>
              <a:rPr lang="en-US" sz="5400" b="1" u="none" baseline="0" dirty="0">
                <a:latin typeface="Trebuchet MS" pitchFamily="34" charset="0"/>
              </a:rPr>
              <a:t>: </a:t>
            </a:r>
            <a:r>
              <a:rPr lang="en-US" sz="5400" baseline="0" dirty="0">
                <a:latin typeface="Trebuchet MS" pitchFamily="34" charset="0"/>
              </a:rPr>
              <a:t>You can copy and paste a table from an external document onto this poster template. To adjust the way the text fits within the cells of a table that has been pasted, </a:t>
            </a:r>
            <a:r>
              <a:rPr lang="en-US" sz="5400" u="sng" baseline="0" dirty="0">
                <a:latin typeface="Trebuchet MS" pitchFamily="34" charset="0"/>
              </a:rPr>
              <a:t>right-click</a:t>
            </a:r>
            <a:r>
              <a:rPr lang="en-US" sz="5400" baseline="0" dirty="0">
                <a:latin typeface="Trebuchet MS" pitchFamily="34" charset="0"/>
              </a:rPr>
              <a:t> on the table, click FORMAT SHAPE  then click on TEXT BOX and change the INTERNAL MARGIN values to 0.25.</a:t>
            </a:r>
          </a:p>
          <a:p>
            <a:pPr defTabSz="2689420"/>
            <a:endParaRPr lang="en-US" sz="5400" baseline="0" dirty="0">
              <a:latin typeface="Trebuchet MS" pitchFamily="34" charset="0"/>
            </a:endParaRPr>
          </a:p>
          <a:p>
            <a:pPr defTabSz="2689420"/>
            <a:endParaRPr lang="en-US" sz="5400" baseline="0" dirty="0">
              <a:latin typeface="Trebuchet MS" pitchFamily="34" charset="0"/>
            </a:endParaRPr>
          </a:p>
          <a:p>
            <a:pPr defTabSz="2689420"/>
            <a:r>
              <a:rPr lang="en-US" sz="5400" b="1" baseline="0" dirty="0">
                <a:solidFill>
                  <a:srgbClr val="FFFF00"/>
                </a:solidFill>
                <a:latin typeface="Trebuchet MS" pitchFamily="34" charset="0"/>
              </a:rPr>
              <a:t>Modifying the color scheme</a:t>
            </a:r>
          </a:p>
          <a:p>
            <a:pPr defTabSz="2689420"/>
            <a:r>
              <a:rPr lang="en-US" sz="5400" baseline="0" dirty="0">
                <a:latin typeface="Trebuchet MS" pitchFamily="34" charset="0"/>
              </a:rPr>
              <a:t>To change the color scheme of this template go to the DESIGN menu and click on COLORS. You can choose from the provided color combinations or create your own.</a:t>
            </a:r>
          </a:p>
          <a:p>
            <a:pPr defTabSz="3629444"/>
            <a:endParaRPr lang="en-US" sz="5100" baseline="0" dirty="0">
              <a:latin typeface="Trebuchet MS" pitchFamily="34" charset="0"/>
            </a:endParaRPr>
          </a:p>
          <a:p>
            <a:pPr defTabSz="3629444"/>
            <a:endParaRPr lang="en-US" sz="5100" baseline="0" dirty="0">
              <a:latin typeface="Trebuchet MS" pitchFamily="34" charset="0"/>
            </a:endParaRPr>
          </a:p>
          <a:p>
            <a:pPr defTabSz="5081830"/>
            <a:endParaRPr lang="en-US" sz="3700" baseline="0" dirty="0">
              <a:latin typeface="Trebuchet MS" pitchFamily="34" charset="0"/>
            </a:endParaRPr>
          </a:p>
          <a:p>
            <a:pPr defTabSz="5081830"/>
            <a:endParaRPr lang="en-US" sz="3700" dirty="0">
              <a:latin typeface="Trebuchet MS" pitchFamily="34" charset="0"/>
            </a:endParaRPr>
          </a:p>
          <a:p>
            <a:pPr algn="ctr"/>
            <a:endParaRPr lang="en-US" sz="3700" b="1" dirty="0">
              <a:solidFill>
                <a:schemeClr val="bg1"/>
              </a:solidFill>
              <a:latin typeface="Trebuchet MS" pitchFamily="34" charset="0"/>
            </a:endParaRPr>
          </a:p>
          <a:p>
            <a:pPr defTabSz="5081830"/>
            <a:endParaRPr lang="en-US" sz="3700" b="1" dirty="0">
              <a:solidFill>
                <a:srgbClr val="FFFF00"/>
              </a:solidFill>
              <a:latin typeface="Trebuchet MS" pitchFamily="34" charset="0"/>
            </a:endParaRPr>
          </a:p>
          <a:p>
            <a:pPr algn="ctr"/>
            <a:endParaRPr lang="en-US" sz="5100" b="1" dirty="0">
              <a:latin typeface="Trebuchet MS" pitchFamily="34" charset="0"/>
            </a:endParaRPr>
          </a:p>
        </p:txBody>
      </p:sp>
      <p:pic>
        <p:nvPicPr>
          <p:cNvPr id="44" name="Picture 2"/>
          <p:cNvPicPr>
            <a:picLocks noChangeAspect="1" noChangeArrowheads="1"/>
          </p:cNvPicPr>
          <p:nvPr userDrawn="1"/>
        </p:nvPicPr>
        <p:blipFill>
          <a:blip r:embed="rId6" cstate="print"/>
          <a:srcRect/>
          <a:stretch>
            <a:fillRect/>
          </a:stretch>
        </p:blipFill>
        <p:spPr bwMode="auto">
          <a:xfrm>
            <a:off x="45815891" y="17850025"/>
            <a:ext cx="6696794" cy="3758269"/>
          </a:xfrm>
          <a:prstGeom prst="rect">
            <a:avLst/>
          </a:prstGeom>
          <a:noFill/>
          <a:ln w="9525">
            <a:noFill/>
            <a:miter lim="800000"/>
            <a:headEnd/>
            <a:tailEnd/>
          </a:ln>
          <a:effectLst/>
        </p:spPr>
      </p:pic>
      <p:sp>
        <p:nvSpPr>
          <p:cNvPr id="46" name="TextBox 45"/>
          <p:cNvSpPr txBox="1"/>
          <p:nvPr userDrawn="1"/>
        </p:nvSpPr>
        <p:spPr>
          <a:xfrm>
            <a:off x="36551523" y="46359232"/>
            <a:ext cx="11604377" cy="3369327"/>
          </a:xfrm>
          <a:prstGeom prst="rect">
            <a:avLst/>
          </a:prstGeom>
          <a:noFill/>
        </p:spPr>
        <p:txBody>
          <a:bodyPr wrap="square" lIns="105865" tIns="52931" rIns="105865" bIns="52931" rtlCol="0">
            <a:spAutoFit/>
          </a:bodyPr>
          <a:lstStyle/>
          <a:p>
            <a:r>
              <a:rPr lang="en-US" sz="5500" dirty="0">
                <a:solidFill>
                  <a:schemeClr val="bg1"/>
                </a:solidFill>
              </a:rPr>
              <a:t>© 2013 PosterPresentations.com</a:t>
            </a:r>
            <a:br>
              <a:rPr lang="en-US" sz="5500" dirty="0">
                <a:solidFill>
                  <a:schemeClr val="bg1"/>
                </a:solidFill>
              </a:rPr>
            </a:br>
            <a:r>
              <a:rPr lang="en-US" sz="5500" dirty="0">
                <a:solidFill>
                  <a:schemeClr val="bg1"/>
                </a:solidFill>
              </a:rPr>
              <a:t>    </a:t>
            </a:r>
            <a:r>
              <a:rPr lang="en-US" sz="5100" dirty="0">
                <a:solidFill>
                  <a:schemeClr val="bg1"/>
                </a:solidFill>
              </a:rPr>
              <a:t>2117 Fourth Street ,</a:t>
            </a:r>
            <a:r>
              <a:rPr lang="en-US" sz="5100" baseline="0" dirty="0">
                <a:solidFill>
                  <a:schemeClr val="bg1"/>
                </a:solidFill>
              </a:rPr>
              <a:t> Unit C</a:t>
            </a:r>
            <a:br>
              <a:rPr lang="en-US" sz="5100" baseline="0" dirty="0">
                <a:solidFill>
                  <a:schemeClr val="bg1"/>
                </a:solidFill>
              </a:rPr>
            </a:br>
            <a:r>
              <a:rPr lang="en-US" sz="5100" baseline="0" dirty="0">
                <a:solidFill>
                  <a:schemeClr val="bg1"/>
                </a:solidFill>
              </a:rPr>
              <a:t>    Berkeley CA 94710</a:t>
            </a:r>
            <a:br>
              <a:rPr lang="en-US" sz="5100" baseline="0" dirty="0">
                <a:solidFill>
                  <a:schemeClr val="bg1"/>
                </a:solidFill>
              </a:rPr>
            </a:br>
            <a:r>
              <a:rPr lang="en-US" sz="5100" baseline="0" dirty="0">
                <a:solidFill>
                  <a:schemeClr val="bg1"/>
                </a:solidFill>
              </a:rPr>
              <a:t>    </a:t>
            </a:r>
            <a:r>
              <a:rPr lang="en-US" sz="5100" b="1" baseline="0" dirty="0">
                <a:solidFill>
                  <a:srgbClr val="FFFF00"/>
                </a:solidFill>
              </a:rPr>
              <a:t>posterpresenter@gmail.com</a:t>
            </a:r>
            <a:endParaRPr lang="en-US" sz="5500" b="1" dirty="0">
              <a:solidFill>
                <a:srgbClr val="FFFF00"/>
              </a:solidFill>
            </a:endParaRPr>
          </a:p>
        </p:txBody>
      </p:sp>
      <p:cxnSp>
        <p:nvCxnSpPr>
          <p:cNvPr id="47" name="Straight Connector 46"/>
          <p:cNvCxnSpPr/>
          <p:nvPr userDrawn="1"/>
        </p:nvCxnSpPr>
        <p:spPr>
          <a:xfrm>
            <a:off x="36271168" y="45698673"/>
            <a:ext cx="17119549" cy="504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a:xfrm>
            <a:off x="36281706" y="7461885"/>
            <a:ext cx="17109009" cy="246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userDrawn="1"/>
        </p:nvSpPr>
        <p:spPr>
          <a:xfrm>
            <a:off x="-17276297" y="27866120"/>
            <a:ext cx="17089190" cy="1189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5865" tIns="52931" rIns="105865" bIns="52931" rtlCol="0" anchor="ctr"/>
          <a:lstStyle/>
          <a:p>
            <a:pPr algn="ctr"/>
            <a:endParaRPr lang="en-US" dirty="0"/>
          </a:p>
        </p:txBody>
      </p:sp>
      <p:sp>
        <p:nvSpPr>
          <p:cNvPr id="21" name="Rectangle 20"/>
          <p:cNvSpPr/>
          <p:nvPr userDrawn="1"/>
        </p:nvSpPr>
        <p:spPr>
          <a:xfrm>
            <a:off x="-12845158" y="32184671"/>
            <a:ext cx="8247888" cy="94183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05865" tIns="52931" rIns="105865" bIns="52931"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5081463" rtl="0" eaLnBrk="1" latinLnBrk="0" hangingPunct="1">
        <a:spcBef>
          <a:spcPct val="0"/>
        </a:spcBef>
        <a:buNone/>
        <a:defRPr sz="10100" kern="1200">
          <a:solidFill>
            <a:schemeClr val="bg1"/>
          </a:solidFill>
          <a:latin typeface="Trebuchet MS" pitchFamily="34" charset="0"/>
          <a:ea typeface="+mj-ea"/>
          <a:cs typeface="+mj-cs"/>
        </a:defRPr>
      </a:lvl1pPr>
    </p:titleStyle>
    <p:bodyStyle>
      <a:lvl1pPr marL="1905548" indent="-1905548" algn="l" defTabSz="5081463" rtl="0" eaLnBrk="1" latinLnBrk="0" hangingPunct="1">
        <a:spcBef>
          <a:spcPct val="20000"/>
        </a:spcBef>
        <a:buFont typeface="Arial" pitchFamily="34" charset="0"/>
        <a:buChar char="•"/>
        <a:defRPr sz="17800" kern="1200">
          <a:solidFill>
            <a:schemeClr val="tx1"/>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p:bodyStyle>
    <p:otherStyle>
      <a:defPPr>
        <a:defRPr lang="en-US"/>
      </a:defPPr>
      <a:lvl1pPr marL="0" algn="l" defTabSz="5081463" rtl="0" eaLnBrk="1" latinLnBrk="0" hangingPunct="1">
        <a:defRPr sz="10000" kern="1200">
          <a:solidFill>
            <a:schemeClr val="tx1"/>
          </a:solidFill>
          <a:latin typeface="+mn-lt"/>
          <a:ea typeface="+mn-ea"/>
          <a:cs typeface="+mn-cs"/>
        </a:defRPr>
      </a:lvl1pPr>
      <a:lvl2pPr marL="2540732" algn="l" defTabSz="5081463" rtl="0" eaLnBrk="1" latinLnBrk="0" hangingPunct="1">
        <a:defRPr sz="10000" kern="1200">
          <a:solidFill>
            <a:schemeClr val="tx1"/>
          </a:solidFill>
          <a:latin typeface="+mn-lt"/>
          <a:ea typeface="+mn-ea"/>
          <a:cs typeface="+mn-cs"/>
        </a:defRPr>
      </a:lvl2pPr>
      <a:lvl3pPr marL="5081463" algn="l" defTabSz="5081463" rtl="0" eaLnBrk="1" latinLnBrk="0" hangingPunct="1">
        <a:defRPr sz="10000" kern="1200">
          <a:solidFill>
            <a:schemeClr val="tx1"/>
          </a:solidFill>
          <a:latin typeface="+mn-lt"/>
          <a:ea typeface="+mn-ea"/>
          <a:cs typeface="+mn-cs"/>
        </a:defRPr>
      </a:lvl3pPr>
      <a:lvl4pPr marL="7622193" algn="l" defTabSz="5081463" rtl="0" eaLnBrk="1" latinLnBrk="0" hangingPunct="1">
        <a:defRPr sz="10000" kern="1200">
          <a:solidFill>
            <a:schemeClr val="tx1"/>
          </a:solidFill>
          <a:latin typeface="+mn-lt"/>
          <a:ea typeface="+mn-ea"/>
          <a:cs typeface="+mn-cs"/>
        </a:defRPr>
      </a:lvl4pPr>
      <a:lvl5pPr marL="10162924" algn="l" defTabSz="5081463" rtl="0" eaLnBrk="1" latinLnBrk="0" hangingPunct="1">
        <a:defRPr sz="10000" kern="1200">
          <a:solidFill>
            <a:schemeClr val="tx1"/>
          </a:solidFill>
          <a:latin typeface="+mn-lt"/>
          <a:ea typeface="+mn-ea"/>
          <a:cs typeface="+mn-cs"/>
        </a:defRPr>
      </a:lvl5pPr>
      <a:lvl6pPr marL="12703656" algn="l" defTabSz="5081463" rtl="0" eaLnBrk="1" latinLnBrk="0" hangingPunct="1">
        <a:defRPr sz="10000" kern="1200">
          <a:solidFill>
            <a:schemeClr val="tx1"/>
          </a:solidFill>
          <a:latin typeface="+mn-lt"/>
          <a:ea typeface="+mn-ea"/>
          <a:cs typeface="+mn-cs"/>
        </a:defRPr>
      </a:lvl6pPr>
      <a:lvl7pPr marL="15244389" algn="l" defTabSz="5081463" rtl="0" eaLnBrk="1" latinLnBrk="0" hangingPunct="1">
        <a:defRPr sz="10000" kern="1200">
          <a:solidFill>
            <a:schemeClr val="tx1"/>
          </a:solidFill>
          <a:latin typeface="+mn-lt"/>
          <a:ea typeface="+mn-ea"/>
          <a:cs typeface="+mn-cs"/>
        </a:defRPr>
      </a:lvl7pPr>
      <a:lvl8pPr marL="17785119" algn="l" defTabSz="5081463" rtl="0" eaLnBrk="1" latinLnBrk="0" hangingPunct="1">
        <a:defRPr sz="10000" kern="1200">
          <a:solidFill>
            <a:schemeClr val="tx1"/>
          </a:solidFill>
          <a:latin typeface="+mn-lt"/>
          <a:ea typeface="+mn-ea"/>
          <a:cs typeface="+mn-cs"/>
        </a:defRPr>
      </a:lvl8pPr>
      <a:lvl9pPr marL="20325851" algn="l" defTabSz="5081463" rtl="0" eaLnBrk="1" latinLnBrk="0" hangingPunct="1">
        <a:defRPr sz="10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4.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emf"/><Relationship Id="rId2" Type="http://schemas.openxmlformats.org/officeDocument/2006/relationships/notesSlide" Target="../notesSlides/notesSlide1.xml"/><Relationship Id="rId16" Type="http://schemas.openxmlformats.org/officeDocument/2006/relationships/image" Target="../media/image16.emf"/><Relationship Id="rId1" Type="http://schemas.openxmlformats.org/officeDocument/2006/relationships/slideLayout" Target="../slideLayouts/slideLayout1.xml"/><Relationship Id="rId6" Type="http://schemas.openxmlformats.org/officeDocument/2006/relationships/hyperlink" Target="http://cogmech.ucmerced.edu/downloads.html" TargetMode="External"/><Relationship Id="rId11" Type="http://schemas.openxmlformats.org/officeDocument/2006/relationships/image" Target="../media/image11.png"/><Relationship Id="rId5" Type="http://schemas.openxmlformats.org/officeDocument/2006/relationships/image" Target="../media/image6.gif"/><Relationship Id="rId15" Type="http://schemas.openxmlformats.org/officeDocument/2006/relationships/image" Target="../media/image15.emf"/><Relationship Id="rId10" Type="http://schemas.openxmlformats.org/officeDocument/2006/relationships/image" Target="../media/image10.png"/><Relationship Id="rId4" Type="http://schemas.openxmlformats.org/officeDocument/2006/relationships/image" Target="../media/image5.gif"/><Relationship Id="rId9" Type="http://schemas.openxmlformats.org/officeDocument/2006/relationships/image" Target="../media/image9.png"/><Relationship Id="rId1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 name="Text Placeholder 635"/>
          <p:cNvSpPr>
            <a:spLocks noGrp="1"/>
          </p:cNvSpPr>
          <p:nvPr>
            <p:ph type="body" sz="quarter" idx="10"/>
          </p:nvPr>
        </p:nvSpPr>
        <p:spPr>
          <a:xfrm>
            <a:off x="741621" y="8929394"/>
            <a:ext cx="17002878" cy="12537777"/>
          </a:xfrm>
        </p:spPr>
        <p:txBody>
          <a:bodyPr/>
          <a:lstStyle/>
          <a:p>
            <a:pPr>
              <a:spcBef>
                <a:spcPct val="50000"/>
              </a:spcBef>
              <a:tabLst>
                <a:tab pos="914400" algn="l"/>
              </a:tabLst>
            </a:pPr>
            <a:r>
              <a:rPr lang="en-US" dirty="0"/>
              <a:t>	Perhaps the most ancient kind of search function in biological organisms, in terms of evolutionary history, is foraging. Studies of animal foraging have found a common statistical pattern in foraging paths known as a </a:t>
            </a:r>
            <a:r>
              <a:rPr lang="en-US" b="1" dirty="0" err="1"/>
              <a:t>Lévy</a:t>
            </a:r>
            <a:r>
              <a:rPr lang="en-US" b="1" dirty="0"/>
              <a:t> walk </a:t>
            </a:r>
            <a:r>
              <a:rPr lang="en-US" dirty="0"/>
              <a:t>(</a:t>
            </a:r>
            <a:r>
              <a:rPr lang="en-US" dirty="0" err="1"/>
              <a:t>Viswanathan</a:t>
            </a:r>
            <a:r>
              <a:rPr lang="en-US" dirty="0"/>
              <a:t> et al., 1996).  Paths are clustered such that most path segments are relatively short, but interspersed with longer segments, occasionally much longer. Intriguingly, the distribution of path lengths consistently follows an inverse power law, </a:t>
            </a:r>
          </a:p>
          <a:p>
            <a:pPr algn="ctr">
              <a:spcBef>
                <a:spcPct val="50000"/>
              </a:spcBef>
              <a:tabLst>
                <a:tab pos="914400" algn="l"/>
              </a:tabLst>
            </a:pPr>
            <a:r>
              <a:rPr lang="en-US" sz="3600" dirty="0"/>
              <a:t>P(</a:t>
            </a:r>
            <a:r>
              <a:rPr lang="en-US" sz="3600" i="1" dirty="0"/>
              <a:t>l</a:t>
            </a:r>
            <a:r>
              <a:rPr lang="en-US" sz="3600" dirty="0"/>
              <a:t>) ~ 1/</a:t>
            </a:r>
            <a:r>
              <a:rPr lang="en-US" sz="3600" i="1" dirty="0"/>
              <a:t>l</a:t>
            </a:r>
            <a:r>
              <a:rPr lang="en-US" sz="3600" i="1" baseline="30000" dirty="0"/>
              <a:t>α</a:t>
            </a:r>
          </a:p>
          <a:p>
            <a:pPr>
              <a:spcBef>
                <a:spcPct val="50000"/>
              </a:spcBef>
              <a:tabLst>
                <a:tab pos="914400" algn="l"/>
              </a:tabLst>
            </a:pPr>
            <a:r>
              <a:rPr lang="en-US" dirty="0"/>
              <a:t>where </a:t>
            </a:r>
            <a:r>
              <a:rPr lang="en-US" i="1" dirty="0"/>
              <a:t>α</a:t>
            </a:r>
            <a:r>
              <a:rPr lang="en-US" dirty="0"/>
              <a:t> ~ 2. </a:t>
            </a:r>
            <a:r>
              <a:rPr lang="en-US" dirty="0" err="1"/>
              <a:t>Lévy</a:t>
            </a:r>
            <a:r>
              <a:rPr lang="en-US" dirty="0"/>
              <a:t> -like path lengths are observed for foragers from bacteria (Berg, 1993) to humans (Rhee, Shin, Hong, Lee, &amp; Kim, 2011).</a:t>
            </a:r>
          </a:p>
          <a:p>
            <a:pPr>
              <a:spcBef>
                <a:spcPct val="50000"/>
              </a:spcBef>
              <a:tabLst>
                <a:tab pos="914400" algn="l"/>
              </a:tabLst>
            </a:pPr>
            <a:endParaRPr lang="en-US" dirty="0"/>
          </a:p>
          <a:p>
            <a:pPr>
              <a:spcBef>
                <a:spcPct val="50000"/>
              </a:spcBef>
              <a:tabLst>
                <a:tab pos="914400" algn="l"/>
              </a:tabLst>
            </a:pPr>
            <a:endParaRPr lang="en-US" dirty="0"/>
          </a:p>
          <a:p>
            <a:pPr>
              <a:spcBef>
                <a:spcPct val="50000"/>
              </a:spcBef>
              <a:tabLst>
                <a:tab pos="914400" algn="l"/>
              </a:tabLst>
            </a:pPr>
            <a:endParaRPr lang="en-US" dirty="0"/>
          </a:p>
          <a:p>
            <a:pPr>
              <a:spcBef>
                <a:spcPct val="50000"/>
              </a:spcBef>
              <a:tabLst>
                <a:tab pos="914400" algn="l"/>
              </a:tabLst>
            </a:pPr>
            <a:endParaRPr lang="en-US" dirty="0"/>
          </a:p>
          <a:p>
            <a:pPr>
              <a:spcBef>
                <a:spcPct val="50000"/>
              </a:spcBef>
              <a:tabLst>
                <a:tab pos="914400" algn="l"/>
              </a:tabLst>
            </a:pPr>
            <a:endParaRPr lang="en-US" dirty="0"/>
          </a:p>
          <a:p>
            <a:pPr>
              <a:spcBef>
                <a:spcPct val="50000"/>
              </a:spcBef>
              <a:tabLst>
                <a:tab pos="914400" algn="l"/>
              </a:tabLst>
            </a:pPr>
            <a:endParaRPr lang="en-US" dirty="0"/>
          </a:p>
          <a:p>
            <a:pPr>
              <a:spcBef>
                <a:spcPct val="50000"/>
              </a:spcBef>
              <a:tabLst>
                <a:tab pos="914400" algn="l"/>
              </a:tabLst>
            </a:pPr>
            <a:r>
              <a:rPr lang="en-US" dirty="0"/>
              <a:t>	</a:t>
            </a:r>
          </a:p>
          <a:p>
            <a:pPr>
              <a:spcBef>
                <a:spcPct val="50000"/>
              </a:spcBef>
              <a:tabLst>
                <a:tab pos="914400" algn="l"/>
              </a:tabLst>
            </a:pPr>
            <a:endParaRPr lang="en-US" dirty="0"/>
          </a:p>
          <a:p>
            <a:pPr>
              <a:spcBef>
                <a:spcPct val="50000"/>
              </a:spcBef>
              <a:tabLst>
                <a:tab pos="914400" algn="l"/>
              </a:tabLst>
            </a:pPr>
            <a:r>
              <a:rPr lang="en-US" dirty="0"/>
              <a:t>	</a:t>
            </a:r>
          </a:p>
        </p:txBody>
      </p:sp>
      <p:sp>
        <p:nvSpPr>
          <p:cNvPr id="637" name="Text Placeholder 636"/>
          <p:cNvSpPr>
            <a:spLocks noGrp="1"/>
          </p:cNvSpPr>
          <p:nvPr>
            <p:ph type="body" sz="quarter" idx="11"/>
          </p:nvPr>
        </p:nvSpPr>
        <p:spPr/>
        <p:txBody>
          <a:bodyPr/>
          <a:lstStyle/>
          <a:p>
            <a:r>
              <a:rPr lang="en-US" dirty="0"/>
              <a:t>Introduction</a:t>
            </a:r>
          </a:p>
        </p:txBody>
      </p:sp>
      <p:pic>
        <p:nvPicPr>
          <p:cNvPr id="689" name="Picture Placeholder 688"/>
          <p:cNvPicPr>
            <a:picLocks noGrp="1" noChangeAspect="1"/>
          </p:cNvPicPr>
          <p:nvPr>
            <p:ph type="pic" sz="quarter" idx="18"/>
          </p:nvPr>
        </p:nvPicPr>
        <p:blipFill>
          <a:blip r:embed="rId3">
            <a:extLst>
              <a:ext uri="{28A0092B-C50C-407E-A947-70E740481C1C}">
                <a14:useLocalDpi xmlns:a14="http://schemas.microsoft.com/office/drawing/2010/main" val="0"/>
              </a:ext>
            </a:extLst>
          </a:blip>
          <a:srcRect l="2767" r="2767"/>
          <a:stretch>
            <a:fillRect/>
          </a:stretch>
        </p:blipFill>
        <p:spPr/>
      </p:pic>
      <p:sp>
        <p:nvSpPr>
          <p:cNvPr id="640" name="Text Placeholder 639"/>
          <p:cNvSpPr>
            <a:spLocks noGrp="1"/>
          </p:cNvSpPr>
          <p:nvPr>
            <p:ph type="body" sz="quarter" idx="20"/>
          </p:nvPr>
        </p:nvSpPr>
        <p:spPr>
          <a:xfrm>
            <a:off x="787214" y="31625447"/>
            <a:ext cx="16993609" cy="941988"/>
          </a:xfrm>
        </p:spPr>
        <p:txBody>
          <a:bodyPr/>
          <a:lstStyle/>
          <a:p>
            <a:r>
              <a:rPr lang="en-US" dirty="0"/>
              <a:t>Methods</a:t>
            </a:r>
          </a:p>
        </p:txBody>
      </p:sp>
      <p:sp>
        <p:nvSpPr>
          <p:cNvPr id="641" name="Text Placeholder 640"/>
          <p:cNvSpPr>
            <a:spLocks noGrp="1"/>
          </p:cNvSpPr>
          <p:nvPr>
            <p:ph type="body" sz="quarter" idx="25"/>
          </p:nvPr>
        </p:nvSpPr>
        <p:spPr/>
        <p:txBody>
          <a:bodyPr/>
          <a:lstStyle/>
          <a:p>
            <a:r>
              <a:rPr lang="en-US" dirty="0"/>
              <a:t>Results</a:t>
            </a:r>
          </a:p>
        </p:txBody>
      </p:sp>
      <p:sp>
        <p:nvSpPr>
          <p:cNvPr id="642" name="Text Placeholder 641"/>
          <p:cNvSpPr>
            <a:spLocks noGrp="1"/>
          </p:cNvSpPr>
          <p:nvPr>
            <p:ph type="body" sz="quarter" idx="26"/>
          </p:nvPr>
        </p:nvSpPr>
        <p:spPr>
          <a:xfrm>
            <a:off x="18256380" y="8929394"/>
            <a:ext cx="16989238" cy="16785094"/>
          </a:xfrm>
        </p:spPr>
        <p:txBody>
          <a:bodyPr/>
          <a:lstStyle/>
          <a:p>
            <a:r>
              <a:rPr lang="en-US" dirty="0"/>
              <a:t>A total of 1,825 play sessions were administered on Turk. Participants who did not produce more than 80 zoom in actions per play were excluded from analysis (603 participants).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We examined whether foraging paths resembled </a:t>
            </a:r>
            <a:r>
              <a:rPr lang="en-US" dirty="0" err="1"/>
              <a:t>Lévy</a:t>
            </a:r>
            <a:r>
              <a:rPr lang="en-US" dirty="0"/>
              <a:t> walks, in the sense that path length distributions were power law distributed with estimated exponents near two. We used multi-model inference (Symonds &amp; </a:t>
            </a:r>
            <a:r>
              <a:rPr lang="en-US" dirty="0" err="1"/>
              <a:t>Moussalli</a:t>
            </a:r>
            <a:r>
              <a:rPr lang="en-US" dirty="0"/>
              <a:t>, 2010) to test which of four different functions provided the best fit to the distribution of path lengths for each participant (a mean of 217.4 path segments per participant): Normal, exponential, lognormal, and Pareto. Only the latter two are heavy-tailed and </a:t>
            </a:r>
            <a:r>
              <a:rPr lang="en-US" dirty="0" err="1"/>
              <a:t>Lévy</a:t>
            </a:r>
            <a:r>
              <a:rPr lang="en-US" dirty="0"/>
              <a:t>-like, and the method uses </a:t>
            </a:r>
            <a:r>
              <a:rPr lang="en-US" dirty="0" err="1"/>
              <a:t>Akaike’s</a:t>
            </a:r>
            <a:r>
              <a:rPr lang="en-US" dirty="0"/>
              <a:t> information criterion (AIC) to find the function with the shortest information-theoretic distance to the data. The lognormal function provided the best fit for 68% of the participants, with the remaining trials roughly evenly split between normal and exponential fits.</a:t>
            </a:r>
          </a:p>
          <a:p>
            <a:pPr>
              <a:tabLst>
                <a:tab pos="914400" algn="l"/>
              </a:tabLst>
            </a:pPr>
            <a:r>
              <a:rPr lang="en-US" dirty="0"/>
              <a:t>	All results are graphed and analyzed as a function of sparsity, clustering, and performance category. A three-way analysis of variance was conducted for each dependent measure</a:t>
            </a:r>
          </a:p>
          <a:p>
            <a:endParaRPr lang="en-US" dirty="0"/>
          </a:p>
          <a:p>
            <a:endParaRPr lang="en-US" dirty="0"/>
          </a:p>
        </p:txBody>
      </p:sp>
      <p:sp>
        <p:nvSpPr>
          <p:cNvPr id="643" name="Text Placeholder 642"/>
          <p:cNvSpPr>
            <a:spLocks noGrp="1"/>
          </p:cNvSpPr>
          <p:nvPr>
            <p:ph type="body" sz="quarter" idx="27"/>
          </p:nvPr>
        </p:nvSpPr>
        <p:spPr>
          <a:xfrm>
            <a:off x="18199860" y="40222405"/>
            <a:ext cx="16984570" cy="941988"/>
          </a:xfrm>
        </p:spPr>
        <p:txBody>
          <a:bodyPr/>
          <a:lstStyle/>
          <a:p>
            <a:r>
              <a:rPr lang="en-US" dirty="0"/>
              <a:t>Acknowledgements</a:t>
            </a:r>
          </a:p>
        </p:txBody>
      </p:sp>
      <p:sp>
        <p:nvSpPr>
          <p:cNvPr id="644" name="Text Placeholder 643"/>
          <p:cNvSpPr>
            <a:spLocks noGrp="1"/>
          </p:cNvSpPr>
          <p:nvPr>
            <p:ph type="body" sz="quarter" idx="28"/>
          </p:nvPr>
        </p:nvSpPr>
        <p:spPr>
          <a:xfrm>
            <a:off x="18193348" y="41156175"/>
            <a:ext cx="16991081" cy="2159551"/>
          </a:xfrm>
        </p:spPr>
        <p:txBody>
          <a:bodyPr/>
          <a:lstStyle/>
          <a:p>
            <a:r>
              <a:rPr lang="en-US" dirty="0"/>
              <a:t>This work was supported by a grant from the National Science Foundation, BCS 1031903 (PI </a:t>
            </a:r>
            <a:r>
              <a:rPr lang="en-US" dirty="0" err="1"/>
              <a:t>Kello</a:t>
            </a:r>
            <a:r>
              <a:rPr lang="en-US" dirty="0"/>
              <a:t>). </a:t>
            </a:r>
          </a:p>
          <a:p>
            <a:endParaRPr lang="en-US" dirty="0"/>
          </a:p>
        </p:txBody>
      </p:sp>
      <p:sp>
        <p:nvSpPr>
          <p:cNvPr id="645" name="Text Placeholder 644"/>
          <p:cNvSpPr>
            <a:spLocks noGrp="1"/>
          </p:cNvSpPr>
          <p:nvPr>
            <p:ph type="body" sz="quarter" idx="29"/>
          </p:nvPr>
        </p:nvSpPr>
        <p:spPr>
          <a:xfrm>
            <a:off x="18269550" y="42328798"/>
            <a:ext cx="16976067" cy="941988"/>
          </a:xfrm>
        </p:spPr>
        <p:txBody>
          <a:bodyPr/>
          <a:lstStyle/>
          <a:p>
            <a:r>
              <a:rPr lang="en-US" dirty="0"/>
              <a:t>References</a:t>
            </a:r>
          </a:p>
        </p:txBody>
      </p:sp>
      <p:sp>
        <p:nvSpPr>
          <p:cNvPr id="646" name="Text Placeholder 645"/>
          <p:cNvSpPr>
            <a:spLocks noGrp="1"/>
          </p:cNvSpPr>
          <p:nvPr>
            <p:ph type="body" sz="quarter" idx="30"/>
          </p:nvPr>
        </p:nvSpPr>
        <p:spPr>
          <a:xfrm>
            <a:off x="18256381" y="43286110"/>
            <a:ext cx="16984570" cy="5852870"/>
          </a:xfrm>
        </p:spPr>
        <p:txBody>
          <a:bodyPr/>
          <a:lstStyle/>
          <a:p>
            <a:pPr marL="463550" indent="-463550"/>
            <a:r>
              <a:rPr lang="en-US" sz="2400" dirty="0"/>
              <a:t>Berg, H. C. (1993). </a:t>
            </a:r>
            <a:r>
              <a:rPr lang="en-US" sz="2400" i="1" dirty="0"/>
              <a:t>Random walks in biology</a:t>
            </a:r>
            <a:r>
              <a:rPr lang="en-US" sz="2400" dirty="0"/>
              <a:t>. Princeton University Press.</a:t>
            </a:r>
          </a:p>
          <a:p>
            <a:pPr marL="463550" indent="-463550"/>
            <a:r>
              <a:rPr lang="en-US" sz="2400" dirty="0" err="1"/>
              <a:t>Bousfield</a:t>
            </a:r>
            <a:r>
              <a:rPr lang="en-US" sz="2400" dirty="0"/>
              <a:t>, W. A., &amp; </a:t>
            </a:r>
            <a:r>
              <a:rPr lang="en-US" sz="2400" dirty="0" err="1"/>
              <a:t>Sedgewick</a:t>
            </a:r>
            <a:r>
              <a:rPr lang="en-US" sz="2400" dirty="0"/>
              <a:t>, C. H. W. (1944). An analysis of sequences of restricted associative responses. </a:t>
            </a:r>
            <a:r>
              <a:rPr lang="en-US" sz="2400" i="1" dirty="0"/>
              <a:t>Journal of General Psychology</a:t>
            </a:r>
            <a:r>
              <a:rPr lang="en-US" sz="2400" dirty="0"/>
              <a:t>.</a:t>
            </a:r>
          </a:p>
          <a:p>
            <a:pPr marL="463550" indent="-463550"/>
            <a:r>
              <a:rPr lang="en-US" sz="2400" dirty="0"/>
              <a:t>Rhee, I., Shin, M., Hong, S., Lee, K., &amp; Kim, S. (2011). On the levy-walk nature of human mobility. </a:t>
            </a:r>
            <a:r>
              <a:rPr lang="en-US" sz="2400" i="1" dirty="0"/>
              <a:t>/ACM Transactions on</a:t>
            </a:r>
            <a:r>
              <a:rPr lang="en-US" sz="2400" dirty="0"/>
              <a:t>, </a:t>
            </a:r>
            <a:r>
              <a:rPr lang="en-US" sz="2400" i="1" dirty="0"/>
              <a:t>19</a:t>
            </a:r>
            <a:r>
              <a:rPr lang="en-US" sz="2400" dirty="0"/>
              <a:t>(3), 630–643.</a:t>
            </a:r>
          </a:p>
          <a:p>
            <a:pPr marL="463550" indent="-463550"/>
            <a:r>
              <a:rPr lang="en-US" sz="2400" dirty="0"/>
              <a:t>Rhodes, T, &amp; </a:t>
            </a:r>
            <a:r>
              <a:rPr lang="en-US" sz="2400" dirty="0" err="1"/>
              <a:t>Turvey</a:t>
            </a:r>
            <a:r>
              <a:rPr lang="en-US" sz="2400" dirty="0"/>
              <a:t>, M. (2007). Human memory retrieval as </a:t>
            </a:r>
            <a:r>
              <a:rPr lang="en-US" sz="2400" dirty="0" err="1"/>
              <a:t>Lévy</a:t>
            </a:r>
            <a:r>
              <a:rPr lang="en-US" sz="2400" dirty="0"/>
              <a:t> foraging. </a:t>
            </a:r>
            <a:r>
              <a:rPr lang="en-US" sz="2400" i="1" dirty="0" err="1"/>
              <a:t>Physica</a:t>
            </a:r>
            <a:r>
              <a:rPr lang="en-US" sz="2400" i="1" dirty="0"/>
              <a:t> A: Statistical Mechanics and its Applications</a:t>
            </a:r>
            <a:r>
              <a:rPr lang="en-US" sz="2400" dirty="0"/>
              <a:t>, </a:t>
            </a:r>
            <a:r>
              <a:rPr lang="en-US" sz="2400" i="1" dirty="0"/>
              <a:t>385</a:t>
            </a:r>
            <a:r>
              <a:rPr lang="en-US" sz="2400" dirty="0"/>
              <a:t>(1), 255–260. doi:10.1016/j.physa.2007.07.001</a:t>
            </a:r>
          </a:p>
          <a:p>
            <a:pPr marL="463550" indent="-463550"/>
            <a:r>
              <a:rPr lang="en-US" sz="2400" dirty="0"/>
              <a:t>Rhodes, Theo, </a:t>
            </a:r>
            <a:r>
              <a:rPr lang="en-US" sz="2400" dirty="0" err="1"/>
              <a:t>Kello</a:t>
            </a:r>
            <a:r>
              <a:rPr lang="en-US" sz="2400" dirty="0"/>
              <a:t>, C. T., &amp; Kerster, B. (2011). Distributional and Temporal Properties of Eye Movement Trajectories in Scene Perception. </a:t>
            </a:r>
            <a:r>
              <a:rPr lang="en-US" sz="2400" i="1" dirty="0"/>
              <a:t>The Annual Meeting of the Cognitive Science Society</a:t>
            </a:r>
            <a:r>
              <a:rPr lang="en-US" sz="2400" dirty="0"/>
              <a:t>.</a:t>
            </a:r>
          </a:p>
          <a:p>
            <a:pPr marL="463550" indent="-463550"/>
            <a:r>
              <a:rPr lang="en-US" sz="2400" dirty="0" err="1"/>
              <a:t>Viswanathan</a:t>
            </a:r>
            <a:r>
              <a:rPr lang="en-US" sz="2400" dirty="0"/>
              <a:t>, G., </a:t>
            </a:r>
            <a:r>
              <a:rPr lang="en-US" sz="2400" dirty="0" err="1"/>
              <a:t>Afanasyev</a:t>
            </a:r>
            <a:r>
              <a:rPr lang="en-US" sz="2400" dirty="0"/>
              <a:t>, V., </a:t>
            </a:r>
            <a:r>
              <a:rPr lang="en-US" sz="2400" dirty="0" err="1"/>
              <a:t>Buldyrev</a:t>
            </a:r>
            <a:r>
              <a:rPr lang="en-US" sz="2400" dirty="0"/>
              <a:t>, S., Murphy, E., Prince, P., &amp; Stanley, H. E. (1996). </a:t>
            </a:r>
            <a:r>
              <a:rPr lang="en-US" sz="2400" dirty="0" err="1"/>
              <a:t>Lévy</a:t>
            </a:r>
            <a:r>
              <a:rPr lang="en-US" sz="2400" dirty="0"/>
              <a:t> flight search patterns of wandering albatrosses. </a:t>
            </a:r>
            <a:r>
              <a:rPr lang="en-US" sz="2400" i="1" dirty="0"/>
              <a:t>Nature</a:t>
            </a:r>
            <a:r>
              <a:rPr lang="en-US" sz="2400" dirty="0"/>
              <a:t>, </a:t>
            </a:r>
            <a:r>
              <a:rPr lang="en-US" sz="2400" i="1" dirty="0"/>
              <a:t>381</a:t>
            </a:r>
            <a:r>
              <a:rPr lang="en-US" sz="2400" dirty="0"/>
              <a:t>(6581), 413–415.</a:t>
            </a:r>
          </a:p>
          <a:p>
            <a:pPr marL="463550" indent="-463550"/>
            <a:r>
              <a:rPr lang="en-US" sz="2400" dirty="0" err="1"/>
              <a:t>Viswanathan</a:t>
            </a:r>
            <a:r>
              <a:rPr lang="en-US" sz="2400" dirty="0"/>
              <a:t>, G., &amp; </a:t>
            </a:r>
            <a:r>
              <a:rPr lang="en-US" sz="2400" dirty="0" err="1"/>
              <a:t>Buldyrev</a:t>
            </a:r>
            <a:r>
              <a:rPr lang="en-US" sz="2400" dirty="0"/>
              <a:t>, S. V. (1999). Optimizing the success of random searches. </a:t>
            </a:r>
            <a:r>
              <a:rPr lang="en-US" sz="2400" i="1" dirty="0"/>
              <a:t>Nature</a:t>
            </a:r>
            <a:r>
              <a:rPr lang="en-US" sz="2400" dirty="0"/>
              <a:t>, </a:t>
            </a:r>
            <a:r>
              <a:rPr lang="en-US" sz="2400" i="1" dirty="0"/>
              <a:t>401</a:t>
            </a:r>
            <a:r>
              <a:rPr lang="en-US" sz="2400" dirty="0"/>
              <a:t>(6756), 911.</a:t>
            </a:r>
          </a:p>
          <a:p>
            <a:endParaRPr lang="en-US" sz="2400" dirty="0"/>
          </a:p>
        </p:txBody>
      </p:sp>
      <p:sp>
        <p:nvSpPr>
          <p:cNvPr id="647" name="Text Placeholder 646"/>
          <p:cNvSpPr>
            <a:spLocks noGrp="1"/>
          </p:cNvSpPr>
          <p:nvPr>
            <p:ph type="body" sz="quarter" idx="95"/>
          </p:nvPr>
        </p:nvSpPr>
        <p:spPr/>
        <p:txBody>
          <a:bodyPr/>
          <a:lstStyle/>
          <a:p>
            <a:endParaRPr lang="en-US"/>
          </a:p>
        </p:txBody>
      </p:sp>
      <p:sp>
        <p:nvSpPr>
          <p:cNvPr id="648" name="Text Placeholder 647"/>
          <p:cNvSpPr>
            <a:spLocks noGrp="1"/>
          </p:cNvSpPr>
          <p:nvPr>
            <p:ph type="body" sz="quarter" idx="96"/>
          </p:nvPr>
        </p:nvSpPr>
        <p:spPr>
          <a:xfrm>
            <a:off x="729416" y="20312438"/>
            <a:ext cx="17004346" cy="11198949"/>
          </a:xfrm>
        </p:spPr>
        <p:txBody>
          <a:bodyPr/>
          <a:lstStyle/>
          <a:p>
            <a:pPr>
              <a:spcBef>
                <a:spcPct val="50000"/>
              </a:spcBef>
              <a:tabLst>
                <a:tab pos="914400" algn="l"/>
              </a:tabLst>
            </a:pPr>
            <a:r>
              <a:rPr lang="en-US" dirty="0"/>
              <a:t>Cognitive scientists have begun to investigate whether they occur in perceptual, memory, and decision-making search tasks. Rhodes and </a:t>
            </a:r>
            <a:r>
              <a:rPr lang="en-US" dirty="0" err="1"/>
              <a:t>Turvey</a:t>
            </a:r>
            <a:r>
              <a:rPr lang="en-US" dirty="0"/>
              <a:t> (2007), investigated </a:t>
            </a:r>
            <a:r>
              <a:rPr lang="en-US" dirty="0" err="1"/>
              <a:t>Lévy</a:t>
            </a:r>
            <a:r>
              <a:rPr lang="en-US" dirty="0"/>
              <a:t> walks in a classic category recall paradigm (</a:t>
            </a:r>
            <a:r>
              <a:rPr lang="en-US" dirty="0" err="1"/>
              <a:t>Bousfield</a:t>
            </a:r>
            <a:r>
              <a:rPr lang="en-US" dirty="0"/>
              <a:t> &amp; </a:t>
            </a:r>
            <a:r>
              <a:rPr lang="en-US" dirty="0" err="1"/>
              <a:t>Sedgewick</a:t>
            </a:r>
            <a:r>
              <a:rPr lang="en-US" dirty="0"/>
              <a:t>, 1944). Participants recalled as many animals as they could from long-term memory, for twenty minutes. Inter-response intervals were used as indirect measures of memory “path lengths”, and they were found to be best fit by inverse power law functions with exponents near two. Rhodes, </a:t>
            </a:r>
            <a:r>
              <a:rPr lang="en-US" dirty="0" err="1"/>
              <a:t>Kello</a:t>
            </a:r>
            <a:r>
              <a:rPr lang="en-US" dirty="0"/>
              <a:t>, and Kerster (2011) found that saccade lengths in visual foraging tasks also followed a heavy-tailed distribution resembling the optimal </a:t>
            </a:r>
            <a:r>
              <a:rPr lang="en-US" dirty="0" err="1"/>
              <a:t>Lévy</a:t>
            </a:r>
            <a:r>
              <a:rPr lang="en-US" dirty="0"/>
              <a:t> walk.</a:t>
            </a:r>
          </a:p>
          <a:p>
            <a:pPr>
              <a:spcBef>
                <a:spcPct val="50000"/>
              </a:spcBef>
              <a:tabLst>
                <a:tab pos="868363" algn="l"/>
              </a:tabLst>
            </a:pPr>
            <a:r>
              <a:rPr lang="en-US" dirty="0"/>
              <a:t>	These studies raise the question of what mechanisms and factors give rise to </a:t>
            </a:r>
            <a:r>
              <a:rPr lang="en-US" dirty="0" err="1"/>
              <a:t>Lévy</a:t>
            </a:r>
            <a:r>
              <a:rPr lang="en-US" dirty="0"/>
              <a:t>-like search paths across so many different species and foraging conditions. Theoretical analyses suggest that sparsity of targets is a factor, but it is prohibitively difficult to test this hypothesis in natural foraging conditions. Also, most theoretical analyses have assumed randomly distributed targets (</a:t>
            </a:r>
            <a:r>
              <a:rPr lang="en-US" dirty="0" err="1"/>
              <a:t>Viswanathan</a:t>
            </a:r>
            <a:r>
              <a:rPr lang="en-US" dirty="0"/>
              <a:t> &amp; </a:t>
            </a:r>
            <a:r>
              <a:rPr lang="en-US" dirty="0" err="1"/>
              <a:t>Buldyrev</a:t>
            </a:r>
            <a:r>
              <a:rPr lang="en-US" dirty="0"/>
              <a:t>, 1999), but food and other resources may instead tend to be clustered in nature. </a:t>
            </a:r>
          </a:p>
          <a:p>
            <a:pPr>
              <a:spcBef>
                <a:spcPct val="50000"/>
              </a:spcBef>
              <a:tabLst>
                <a:tab pos="822325" algn="l"/>
              </a:tabLst>
            </a:pPr>
            <a:r>
              <a:rPr lang="en-US" dirty="0"/>
              <a:t>	In the present experiment, we examined the roles of sparsity and clustering in a web-based video game designed to mimic canonical foraging. We used a video game because it allowed us to know and manipulate search conditions. We made the game web-based so that we could collect data from very large numbers of participants on Amazon’s Mechanical Turk. </a:t>
            </a:r>
          </a:p>
        </p:txBody>
      </p:sp>
      <p:sp>
        <p:nvSpPr>
          <p:cNvPr id="649" name="Text Placeholder 648"/>
          <p:cNvSpPr>
            <a:spLocks noGrp="1"/>
          </p:cNvSpPr>
          <p:nvPr>
            <p:ph type="body" sz="quarter" idx="107"/>
          </p:nvPr>
        </p:nvSpPr>
        <p:spPr/>
        <p:txBody>
          <a:bodyPr/>
          <a:lstStyle/>
          <a:p>
            <a:endParaRPr lang="en-US"/>
          </a:p>
        </p:txBody>
      </p:sp>
      <p:sp>
        <p:nvSpPr>
          <p:cNvPr id="651" name="Text Placeholder 650"/>
          <p:cNvSpPr>
            <a:spLocks noGrp="1"/>
          </p:cNvSpPr>
          <p:nvPr>
            <p:ph type="body" sz="quarter" idx="116"/>
          </p:nvPr>
        </p:nvSpPr>
        <p:spPr/>
        <p:txBody>
          <a:bodyPr/>
          <a:lstStyle/>
          <a:p>
            <a:endParaRPr lang="en-US"/>
          </a:p>
        </p:txBody>
      </p:sp>
      <p:sp>
        <p:nvSpPr>
          <p:cNvPr id="652" name="Text Placeholder 651"/>
          <p:cNvSpPr>
            <a:spLocks noGrp="1"/>
          </p:cNvSpPr>
          <p:nvPr>
            <p:ph type="body" sz="quarter" idx="117"/>
          </p:nvPr>
        </p:nvSpPr>
        <p:spPr/>
        <p:txBody>
          <a:bodyPr/>
          <a:lstStyle/>
          <a:p>
            <a:endParaRPr lang="en-US"/>
          </a:p>
        </p:txBody>
      </p:sp>
      <p:sp>
        <p:nvSpPr>
          <p:cNvPr id="653" name="Text Placeholder 652"/>
          <p:cNvSpPr>
            <a:spLocks noGrp="1"/>
          </p:cNvSpPr>
          <p:nvPr>
            <p:ph type="body" sz="quarter" idx="118"/>
          </p:nvPr>
        </p:nvSpPr>
        <p:spPr/>
        <p:txBody>
          <a:bodyPr/>
          <a:lstStyle/>
          <a:p>
            <a:endParaRPr lang="en-US"/>
          </a:p>
        </p:txBody>
      </p:sp>
      <p:sp>
        <p:nvSpPr>
          <p:cNvPr id="654" name="Text Placeholder 653"/>
          <p:cNvSpPr>
            <a:spLocks noGrp="1"/>
          </p:cNvSpPr>
          <p:nvPr>
            <p:ph type="body" sz="quarter" idx="119"/>
          </p:nvPr>
        </p:nvSpPr>
        <p:spPr/>
        <p:txBody>
          <a:bodyPr/>
          <a:lstStyle/>
          <a:p>
            <a:endParaRPr lang="en-US"/>
          </a:p>
        </p:txBody>
      </p:sp>
      <p:sp>
        <p:nvSpPr>
          <p:cNvPr id="655" name="Text Placeholder 654"/>
          <p:cNvSpPr>
            <a:spLocks noGrp="1"/>
          </p:cNvSpPr>
          <p:nvPr>
            <p:ph type="body" sz="quarter" idx="120"/>
          </p:nvPr>
        </p:nvSpPr>
        <p:spPr/>
        <p:txBody>
          <a:bodyPr/>
          <a:lstStyle/>
          <a:p>
            <a:endParaRPr lang="en-US"/>
          </a:p>
        </p:txBody>
      </p:sp>
      <p:sp>
        <p:nvSpPr>
          <p:cNvPr id="656" name="Text Placeholder 655"/>
          <p:cNvSpPr>
            <a:spLocks noGrp="1"/>
          </p:cNvSpPr>
          <p:nvPr>
            <p:ph type="body" sz="quarter" idx="121"/>
          </p:nvPr>
        </p:nvSpPr>
        <p:spPr/>
        <p:txBody>
          <a:bodyPr/>
          <a:lstStyle/>
          <a:p>
            <a:endParaRPr lang="en-US"/>
          </a:p>
        </p:txBody>
      </p:sp>
      <p:sp>
        <p:nvSpPr>
          <p:cNvPr id="657" name="Text Placeholder 656"/>
          <p:cNvSpPr>
            <a:spLocks noGrp="1"/>
          </p:cNvSpPr>
          <p:nvPr>
            <p:ph type="body" sz="quarter" idx="122"/>
          </p:nvPr>
        </p:nvSpPr>
        <p:spPr/>
        <p:txBody>
          <a:bodyPr/>
          <a:lstStyle/>
          <a:p>
            <a:endParaRPr lang="en-US"/>
          </a:p>
        </p:txBody>
      </p:sp>
      <p:sp>
        <p:nvSpPr>
          <p:cNvPr id="658" name="Text Placeholder 657"/>
          <p:cNvSpPr>
            <a:spLocks noGrp="1"/>
          </p:cNvSpPr>
          <p:nvPr>
            <p:ph type="body" sz="quarter" idx="123"/>
          </p:nvPr>
        </p:nvSpPr>
        <p:spPr/>
        <p:txBody>
          <a:bodyPr/>
          <a:lstStyle/>
          <a:p>
            <a:endParaRPr lang="en-US"/>
          </a:p>
        </p:txBody>
      </p:sp>
      <p:sp>
        <p:nvSpPr>
          <p:cNvPr id="659" name="Text Placeholder 658"/>
          <p:cNvSpPr>
            <a:spLocks noGrp="1"/>
          </p:cNvSpPr>
          <p:nvPr>
            <p:ph type="body" sz="quarter" idx="124"/>
          </p:nvPr>
        </p:nvSpPr>
        <p:spPr/>
        <p:txBody>
          <a:bodyPr/>
          <a:lstStyle/>
          <a:p>
            <a:endParaRPr lang="en-US"/>
          </a:p>
        </p:txBody>
      </p:sp>
      <p:sp>
        <p:nvSpPr>
          <p:cNvPr id="660" name="Text Placeholder 659"/>
          <p:cNvSpPr>
            <a:spLocks noGrp="1"/>
          </p:cNvSpPr>
          <p:nvPr>
            <p:ph type="body" sz="quarter" idx="125"/>
          </p:nvPr>
        </p:nvSpPr>
        <p:spPr/>
        <p:txBody>
          <a:bodyPr/>
          <a:lstStyle/>
          <a:p>
            <a:endParaRPr lang="en-US"/>
          </a:p>
        </p:txBody>
      </p:sp>
      <p:sp>
        <p:nvSpPr>
          <p:cNvPr id="650" name="Picture Placeholder 649"/>
          <p:cNvSpPr>
            <a:spLocks noGrp="1"/>
          </p:cNvSpPr>
          <p:nvPr>
            <p:ph type="pic" sz="quarter" idx="115"/>
          </p:nvPr>
        </p:nvSpPr>
        <p:spPr/>
      </p:sp>
      <p:sp>
        <p:nvSpPr>
          <p:cNvPr id="661" name="Picture Placeholder 660"/>
          <p:cNvSpPr>
            <a:spLocks noGrp="1"/>
          </p:cNvSpPr>
          <p:nvPr>
            <p:ph type="pic" sz="quarter" idx="126"/>
          </p:nvPr>
        </p:nvSpPr>
        <p:spPr/>
      </p:sp>
      <p:sp>
        <p:nvSpPr>
          <p:cNvPr id="662" name="Picture Placeholder 661"/>
          <p:cNvSpPr>
            <a:spLocks noGrp="1"/>
          </p:cNvSpPr>
          <p:nvPr>
            <p:ph type="pic" sz="quarter" idx="127"/>
          </p:nvPr>
        </p:nvSpPr>
        <p:spPr/>
      </p:sp>
      <p:sp>
        <p:nvSpPr>
          <p:cNvPr id="663" name="Picture Placeholder 662"/>
          <p:cNvSpPr>
            <a:spLocks noGrp="1"/>
          </p:cNvSpPr>
          <p:nvPr>
            <p:ph type="pic" sz="quarter" idx="128"/>
          </p:nvPr>
        </p:nvSpPr>
        <p:spPr/>
      </p:sp>
      <p:sp>
        <p:nvSpPr>
          <p:cNvPr id="664" name="Picture Placeholder 663"/>
          <p:cNvSpPr>
            <a:spLocks noGrp="1"/>
          </p:cNvSpPr>
          <p:nvPr>
            <p:ph type="pic" sz="quarter" idx="129"/>
          </p:nvPr>
        </p:nvSpPr>
        <p:spPr/>
      </p:sp>
      <p:sp>
        <p:nvSpPr>
          <p:cNvPr id="665" name="Picture Placeholder 664"/>
          <p:cNvSpPr>
            <a:spLocks noGrp="1"/>
          </p:cNvSpPr>
          <p:nvPr>
            <p:ph type="pic" sz="quarter" idx="130"/>
          </p:nvPr>
        </p:nvSpPr>
        <p:spPr/>
      </p:sp>
      <p:sp>
        <p:nvSpPr>
          <p:cNvPr id="666" name="Picture Placeholder 665"/>
          <p:cNvSpPr>
            <a:spLocks noGrp="1"/>
          </p:cNvSpPr>
          <p:nvPr>
            <p:ph type="pic" sz="quarter" idx="131"/>
          </p:nvPr>
        </p:nvSpPr>
        <p:spPr/>
      </p:sp>
      <p:sp>
        <p:nvSpPr>
          <p:cNvPr id="667" name="Picture Placeholder 666"/>
          <p:cNvSpPr>
            <a:spLocks noGrp="1"/>
          </p:cNvSpPr>
          <p:nvPr>
            <p:ph type="pic" sz="quarter" idx="132"/>
          </p:nvPr>
        </p:nvSpPr>
        <p:spPr/>
      </p:sp>
      <p:sp>
        <p:nvSpPr>
          <p:cNvPr id="668" name="Picture Placeholder 667"/>
          <p:cNvSpPr>
            <a:spLocks noGrp="1"/>
          </p:cNvSpPr>
          <p:nvPr>
            <p:ph type="pic" sz="quarter" idx="133"/>
          </p:nvPr>
        </p:nvSpPr>
        <p:spPr/>
      </p:sp>
      <p:sp>
        <p:nvSpPr>
          <p:cNvPr id="669" name="Picture Placeholder 668"/>
          <p:cNvSpPr>
            <a:spLocks noGrp="1"/>
          </p:cNvSpPr>
          <p:nvPr>
            <p:ph type="pic" sz="quarter" idx="134"/>
          </p:nvPr>
        </p:nvSpPr>
        <p:spPr/>
      </p:sp>
      <p:sp>
        <p:nvSpPr>
          <p:cNvPr id="671" name="Text Placeholder 670"/>
          <p:cNvSpPr>
            <a:spLocks noGrp="1"/>
          </p:cNvSpPr>
          <p:nvPr>
            <p:ph type="body" sz="quarter" idx="136"/>
          </p:nvPr>
        </p:nvSpPr>
        <p:spPr/>
        <p:txBody>
          <a:bodyPr/>
          <a:lstStyle/>
          <a:p>
            <a:endParaRPr lang="en-US"/>
          </a:p>
        </p:txBody>
      </p:sp>
      <p:sp>
        <p:nvSpPr>
          <p:cNvPr id="672" name="Text Placeholder 671"/>
          <p:cNvSpPr>
            <a:spLocks noGrp="1"/>
          </p:cNvSpPr>
          <p:nvPr>
            <p:ph type="body" sz="quarter" idx="137"/>
          </p:nvPr>
        </p:nvSpPr>
        <p:spPr/>
        <p:txBody>
          <a:bodyPr/>
          <a:lstStyle/>
          <a:p>
            <a:endParaRPr lang="en-US"/>
          </a:p>
        </p:txBody>
      </p:sp>
      <p:sp>
        <p:nvSpPr>
          <p:cNvPr id="673" name="Text Placeholder 672"/>
          <p:cNvSpPr>
            <a:spLocks noGrp="1"/>
          </p:cNvSpPr>
          <p:nvPr>
            <p:ph type="body" sz="quarter" idx="138"/>
          </p:nvPr>
        </p:nvSpPr>
        <p:spPr/>
        <p:txBody>
          <a:bodyPr/>
          <a:lstStyle/>
          <a:p>
            <a:endParaRPr lang="en-US"/>
          </a:p>
        </p:txBody>
      </p:sp>
      <p:sp>
        <p:nvSpPr>
          <p:cNvPr id="674" name="Text Placeholder 673"/>
          <p:cNvSpPr>
            <a:spLocks noGrp="1"/>
          </p:cNvSpPr>
          <p:nvPr>
            <p:ph type="body" sz="quarter" idx="139"/>
          </p:nvPr>
        </p:nvSpPr>
        <p:spPr/>
        <p:txBody>
          <a:bodyPr/>
          <a:lstStyle/>
          <a:p>
            <a:endParaRPr lang="en-US"/>
          </a:p>
        </p:txBody>
      </p:sp>
      <p:sp>
        <p:nvSpPr>
          <p:cNvPr id="675" name="Text Placeholder 674"/>
          <p:cNvSpPr>
            <a:spLocks noGrp="1"/>
          </p:cNvSpPr>
          <p:nvPr>
            <p:ph type="body" sz="quarter" idx="140"/>
          </p:nvPr>
        </p:nvSpPr>
        <p:spPr/>
        <p:txBody>
          <a:bodyPr/>
          <a:lstStyle/>
          <a:p>
            <a:endParaRPr lang="en-US"/>
          </a:p>
        </p:txBody>
      </p:sp>
      <p:sp>
        <p:nvSpPr>
          <p:cNvPr id="676" name="Text Placeholder 675"/>
          <p:cNvSpPr>
            <a:spLocks noGrp="1"/>
          </p:cNvSpPr>
          <p:nvPr>
            <p:ph type="body" sz="quarter" idx="141"/>
          </p:nvPr>
        </p:nvSpPr>
        <p:spPr/>
        <p:txBody>
          <a:bodyPr/>
          <a:lstStyle/>
          <a:p>
            <a:endParaRPr lang="en-US"/>
          </a:p>
        </p:txBody>
      </p:sp>
      <p:sp>
        <p:nvSpPr>
          <p:cNvPr id="677" name="Text Placeholder 676"/>
          <p:cNvSpPr>
            <a:spLocks noGrp="1"/>
          </p:cNvSpPr>
          <p:nvPr>
            <p:ph type="body" sz="quarter" idx="142"/>
          </p:nvPr>
        </p:nvSpPr>
        <p:spPr/>
        <p:txBody>
          <a:bodyPr/>
          <a:lstStyle/>
          <a:p>
            <a:endParaRPr lang="en-US"/>
          </a:p>
        </p:txBody>
      </p:sp>
      <p:sp>
        <p:nvSpPr>
          <p:cNvPr id="678" name="Text Placeholder 677"/>
          <p:cNvSpPr>
            <a:spLocks noGrp="1"/>
          </p:cNvSpPr>
          <p:nvPr>
            <p:ph type="body" sz="quarter" idx="143"/>
          </p:nvPr>
        </p:nvSpPr>
        <p:spPr/>
        <p:txBody>
          <a:bodyPr/>
          <a:lstStyle/>
          <a:p>
            <a:endParaRPr lang="en-US"/>
          </a:p>
        </p:txBody>
      </p:sp>
      <p:sp>
        <p:nvSpPr>
          <p:cNvPr id="679" name="Text Placeholder 678"/>
          <p:cNvSpPr>
            <a:spLocks noGrp="1"/>
          </p:cNvSpPr>
          <p:nvPr>
            <p:ph type="body" sz="quarter" idx="144"/>
          </p:nvPr>
        </p:nvSpPr>
        <p:spPr/>
        <p:txBody>
          <a:bodyPr/>
          <a:lstStyle/>
          <a:p>
            <a:endParaRPr lang="en-US"/>
          </a:p>
        </p:txBody>
      </p:sp>
      <p:sp>
        <p:nvSpPr>
          <p:cNvPr id="680" name="Text Placeholder 679"/>
          <p:cNvSpPr>
            <a:spLocks noGrp="1"/>
          </p:cNvSpPr>
          <p:nvPr>
            <p:ph type="body" sz="quarter" idx="145"/>
          </p:nvPr>
        </p:nvSpPr>
        <p:spPr/>
        <p:txBody>
          <a:bodyPr/>
          <a:lstStyle/>
          <a:p>
            <a:endParaRPr lang="en-US"/>
          </a:p>
        </p:txBody>
      </p:sp>
      <p:sp>
        <p:nvSpPr>
          <p:cNvPr id="681" name="Text Placeholder 680"/>
          <p:cNvSpPr>
            <a:spLocks noGrp="1"/>
          </p:cNvSpPr>
          <p:nvPr>
            <p:ph type="body" sz="quarter" idx="146"/>
          </p:nvPr>
        </p:nvSpPr>
        <p:spPr/>
        <p:txBody>
          <a:bodyPr/>
          <a:lstStyle/>
          <a:p>
            <a:endParaRPr lang="en-US"/>
          </a:p>
        </p:txBody>
      </p:sp>
      <p:sp>
        <p:nvSpPr>
          <p:cNvPr id="682" name="Text Placeholder 681"/>
          <p:cNvSpPr>
            <a:spLocks noGrp="1"/>
          </p:cNvSpPr>
          <p:nvPr>
            <p:ph type="body" sz="quarter" idx="147"/>
          </p:nvPr>
        </p:nvSpPr>
        <p:spPr/>
        <p:txBody>
          <a:bodyPr/>
          <a:lstStyle/>
          <a:p>
            <a:endParaRPr lang="en-US"/>
          </a:p>
        </p:txBody>
      </p:sp>
      <p:sp>
        <p:nvSpPr>
          <p:cNvPr id="683" name="Text Placeholder 682"/>
          <p:cNvSpPr>
            <a:spLocks noGrp="1"/>
          </p:cNvSpPr>
          <p:nvPr>
            <p:ph type="body" sz="quarter" idx="148"/>
          </p:nvPr>
        </p:nvSpPr>
        <p:spPr/>
        <p:txBody>
          <a:bodyPr/>
          <a:lstStyle/>
          <a:p>
            <a:endParaRPr lang="en-US"/>
          </a:p>
        </p:txBody>
      </p:sp>
      <p:sp>
        <p:nvSpPr>
          <p:cNvPr id="684" name="Text Placeholder 683"/>
          <p:cNvSpPr>
            <a:spLocks noGrp="1"/>
          </p:cNvSpPr>
          <p:nvPr>
            <p:ph type="body" sz="quarter" idx="149"/>
          </p:nvPr>
        </p:nvSpPr>
        <p:spPr/>
        <p:txBody>
          <a:bodyPr/>
          <a:lstStyle/>
          <a:p>
            <a:endParaRPr lang="en-US"/>
          </a:p>
        </p:txBody>
      </p:sp>
      <p:sp>
        <p:nvSpPr>
          <p:cNvPr id="685" name="Text Placeholder 684"/>
          <p:cNvSpPr>
            <a:spLocks noGrp="1"/>
          </p:cNvSpPr>
          <p:nvPr>
            <p:ph type="body" sz="quarter" idx="150"/>
          </p:nvPr>
        </p:nvSpPr>
        <p:spPr/>
        <p:txBody>
          <a:bodyPr>
            <a:normAutofit/>
          </a:bodyPr>
          <a:lstStyle/>
          <a:p>
            <a:r>
              <a:rPr lang="en-US" sz="5400" i="1" dirty="0"/>
              <a:t>Cognitive Mechanics Laboratory, University of California, Merced</a:t>
            </a:r>
          </a:p>
          <a:p>
            <a:endParaRPr lang="en-US" sz="5400" dirty="0"/>
          </a:p>
        </p:txBody>
      </p:sp>
      <p:sp>
        <p:nvSpPr>
          <p:cNvPr id="686" name="Text Placeholder 685"/>
          <p:cNvSpPr>
            <a:spLocks noGrp="1"/>
          </p:cNvSpPr>
          <p:nvPr>
            <p:ph type="body" sz="quarter" idx="151"/>
          </p:nvPr>
        </p:nvSpPr>
        <p:spPr>
          <a:xfrm>
            <a:off x="4864418" y="5008878"/>
            <a:ext cx="26270902" cy="1399674"/>
          </a:xfrm>
        </p:spPr>
        <p:txBody>
          <a:bodyPr>
            <a:noAutofit/>
          </a:bodyPr>
          <a:lstStyle/>
          <a:p>
            <a:r>
              <a:rPr lang="en-US" sz="5400" dirty="0"/>
              <a:t>Bryan Elvis Kerster, Christopher T. </a:t>
            </a:r>
            <a:r>
              <a:rPr lang="en-US" sz="5400" dirty="0" err="1"/>
              <a:t>Kello</a:t>
            </a:r>
            <a:r>
              <a:rPr lang="en-US" sz="5400" dirty="0"/>
              <a:t>, Theo Rhodes, Ralph Jerry Bien-</a:t>
            </a:r>
            <a:r>
              <a:rPr lang="en-US" sz="5400" dirty="0" err="1"/>
              <a:t>Aime</a:t>
            </a:r>
            <a:endParaRPr lang="en-US" sz="5400" dirty="0"/>
          </a:p>
        </p:txBody>
      </p:sp>
      <p:sp>
        <p:nvSpPr>
          <p:cNvPr id="687" name="Text Placeholder 686"/>
          <p:cNvSpPr>
            <a:spLocks noGrp="1"/>
          </p:cNvSpPr>
          <p:nvPr>
            <p:ph type="body" sz="quarter" idx="153"/>
          </p:nvPr>
        </p:nvSpPr>
        <p:spPr>
          <a:xfrm>
            <a:off x="4864418" y="720913"/>
            <a:ext cx="26270902" cy="3943057"/>
          </a:xfrm>
        </p:spPr>
        <p:txBody>
          <a:bodyPr>
            <a:normAutofit fontScale="55000" lnSpcReduction="20000"/>
          </a:bodyPr>
          <a:lstStyle/>
          <a:p>
            <a:r>
              <a:rPr lang="en-US" dirty="0"/>
              <a:t>Adaptive Foraging:</a:t>
            </a:r>
          </a:p>
          <a:p>
            <a:r>
              <a:rPr lang="en-US" dirty="0"/>
              <a:t>Effects of Resource Conditions on Search Paths in a Web-Based Foraging Game</a:t>
            </a:r>
          </a:p>
        </p:txBody>
      </p:sp>
      <p:sp>
        <p:nvSpPr>
          <p:cNvPr id="240" name="Text Placeholder 647"/>
          <p:cNvSpPr txBox="1">
            <a:spLocks/>
          </p:cNvSpPr>
          <p:nvPr/>
        </p:nvSpPr>
        <p:spPr>
          <a:xfrm>
            <a:off x="751877" y="39845528"/>
            <a:ext cx="17004346" cy="4597142"/>
          </a:xfrm>
          <a:prstGeom prst="rect">
            <a:avLst/>
          </a:prstGeom>
        </p:spPr>
        <p:txBody>
          <a:bodyPr wrap="square" lIns="264661" tIns="264661" rIns="264661" bIns="264661">
            <a:spAutoFit/>
          </a:bodyPr>
          <a:lstStyle>
            <a:lvl1pPr marL="0" indent="0" algn="l" defTabSz="5081463" rtl="0" eaLnBrk="1" latinLnBrk="0" hangingPunct="1">
              <a:spcBef>
                <a:spcPct val="20000"/>
              </a:spcBef>
              <a:buFont typeface="Arial" pitchFamily="34" charset="0"/>
              <a:buNone/>
              <a:defRPr sz="3300" kern="1200">
                <a:solidFill>
                  <a:schemeClr val="accent5">
                    <a:lumMod val="50000"/>
                  </a:schemeClr>
                </a:solidFill>
                <a:latin typeface="Trebuchet MS" pitchFamily="34" charset="0"/>
                <a:ea typeface="+mn-ea"/>
                <a:cs typeface="+mn-cs"/>
              </a:defRPr>
            </a:lvl1pPr>
            <a:lvl2pPr marL="1720287" indent="-661648" algn="l" defTabSz="5081463" rtl="0" eaLnBrk="1" latinLnBrk="0" hangingPunct="1">
              <a:spcBef>
                <a:spcPct val="20000"/>
              </a:spcBef>
              <a:buFont typeface="Arial" pitchFamily="34" charset="0"/>
              <a:buChar char="–"/>
              <a:defRPr sz="2900" kern="1200">
                <a:solidFill>
                  <a:schemeClr val="tx1"/>
                </a:solidFill>
                <a:latin typeface="Trebuchet MS" pitchFamily="34" charset="0"/>
                <a:ea typeface="+mn-ea"/>
                <a:cs typeface="+mn-cs"/>
              </a:defRPr>
            </a:lvl2pPr>
            <a:lvl3pPr marL="2381935" indent="-661648" algn="l" defTabSz="5081463" rtl="0" eaLnBrk="1" latinLnBrk="0" hangingPunct="1">
              <a:spcBef>
                <a:spcPct val="20000"/>
              </a:spcBef>
              <a:buFont typeface="Arial" pitchFamily="34" charset="0"/>
              <a:buChar char="•"/>
              <a:defRPr sz="2900" kern="1200">
                <a:solidFill>
                  <a:schemeClr val="tx1"/>
                </a:solidFill>
                <a:latin typeface="Trebuchet MS" pitchFamily="34" charset="0"/>
                <a:ea typeface="+mn-ea"/>
                <a:cs typeface="+mn-cs"/>
              </a:defRPr>
            </a:lvl3pPr>
            <a:lvl4pPr marL="3109749" indent="-727814" algn="l" defTabSz="5081463" rtl="0" eaLnBrk="1" latinLnBrk="0" hangingPunct="1">
              <a:spcBef>
                <a:spcPct val="20000"/>
              </a:spcBef>
              <a:buFont typeface="Arial" pitchFamily="34" charset="0"/>
              <a:buChar char="–"/>
              <a:defRPr sz="2900" kern="1200">
                <a:solidFill>
                  <a:schemeClr val="tx1"/>
                </a:solidFill>
                <a:latin typeface="Trebuchet MS" pitchFamily="34" charset="0"/>
                <a:ea typeface="+mn-ea"/>
                <a:cs typeface="+mn-cs"/>
              </a:defRPr>
            </a:lvl4pPr>
            <a:lvl5pPr marL="3639069" indent="-529319" algn="l" defTabSz="5081463" rtl="0" eaLnBrk="1" latinLnBrk="0" hangingPunct="1">
              <a:spcBef>
                <a:spcPct val="20000"/>
              </a:spcBef>
              <a:buFont typeface="Arial" pitchFamily="34" charset="0"/>
              <a:buChar char="»"/>
              <a:defRPr sz="2900" kern="1200">
                <a:solidFill>
                  <a:schemeClr val="tx1"/>
                </a:solidFill>
                <a:latin typeface="Trebuchet MS" pitchFamily="34" charset="0"/>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a:lstStyle>
          <a:p>
            <a:pPr>
              <a:spcBef>
                <a:spcPct val="50000"/>
              </a:spcBef>
            </a:pPr>
            <a:r>
              <a:rPr lang="en-US" dirty="0"/>
              <a:t>The number of asteroids per play was set at four different levels: 25, 50, 100, and 150. Pilot work indicated that 25 asteroids meant that players occasionally found only a few of them (or even none), and 150 meant that players found asteroids nearly every time the zoomed in. Clustering of asteroids was manipulated at four different levels of a probabilistic parameter: 0.05, 0.15, 0.25, and 0.5. This parameter controlled the probability of dividing asteroids evenly (0.5) or entirely to one side (0.0) in an algorithm that divided a given set of asteroids recursively into alternating horizontal and vertical splits of a given </a:t>
            </a:r>
            <a:r>
              <a:rPr lang="en-US" dirty="0">
                <a:solidFill>
                  <a:srgbClr val="2C3F71"/>
                </a:solidFill>
              </a:rPr>
              <a:t>2D space</a:t>
            </a:r>
            <a:r>
              <a:rPr lang="en-US" dirty="0"/>
              <a:t>. </a:t>
            </a:r>
          </a:p>
        </p:txBody>
      </p:sp>
      <p:pic>
        <p:nvPicPr>
          <p:cNvPr id="242" name="Picture 241" descr="C:\Users\Bryan\Pictures\zoomedout.GIF"/>
          <p:cNvPicPr>
            <a:picLocks/>
          </p:cNvPicPr>
          <p:nvPr/>
        </p:nvPicPr>
        <p:blipFill>
          <a:blip r:embed="rId4" cstate="print"/>
          <a:stretch>
            <a:fillRect/>
          </a:stretch>
        </p:blipFill>
        <p:spPr bwMode="auto">
          <a:xfrm>
            <a:off x="4864418" y="36639043"/>
            <a:ext cx="4041648" cy="3231356"/>
          </a:xfrm>
          <a:prstGeom prst="rect">
            <a:avLst/>
          </a:prstGeom>
          <a:noFill/>
          <a:ln>
            <a:noFill/>
          </a:ln>
        </p:spPr>
      </p:pic>
      <p:pic>
        <p:nvPicPr>
          <p:cNvPr id="243" name="Picture 242" descr="C:\Users\Bryan\Pictures\zoomed.GIF"/>
          <p:cNvPicPr/>
          <p:nvPr/>
        </p:nvPicPr>
        <p:blipFill>
          <a:blip r:embed="rId5" cstate="print"/>
          <a:stretch>
            <a:fillRect/>
          </a:stretch>
        </p:blipFill>
        <p:spPr bwMode="auto">
          <a:xfrm>
            <a:off x="9284019" y="36628077"/>
            <a:ext cx="4038600" cy="3231356"/>
          </a:xfrm>
          <a:prstGeom prst="rect">
            <a:avLst/>
          </a:prstGeom>
          <a:noFill/>
          <a:ln w="9525">
            <a:noFill/>
            <a:miter lim="800000"/>
            <a:headEnd/>
            <a:tailEnd/>
          </a:ln>
        </p:spPr>
      </p:pic>
      <p:sp>
        <p:nvSpPr>
          <p:cNvPr id="244" name="Text Placeholder 647"/>
          <p:cNvSpPr txBox="1">
            <a:spLocks/>
          </p:cNvSpPr>
          <p:nvPr/>
        </p:nvSpPr>
        <p:spPr>
          <a:xfrm>
            <a:off x="833939" y="32194301"/>
            <a:ext cx="17004346" cy="4597142"/>
          </a:xfrm>
          <a:prstGeom prst="rect">
            <a:avLst/>
          </a:prstGeom>
        </p:spPr>
        <p:txBody>
          <a:bodyPr wrap="square" lIns="264661" tIns="264661" rIns="264661" bIns="264661">
            <a:spAutoFit/>
          </a:bodyPr>
          <a:lstStyle>
            <a:lvl1pPr marL="0" indent="0" algn="l" defTabSz="5081463" rtl="0" eaLnBrk="1" latinLnBrk="0" hangingPunct="1">
              <a:spcBef>
                <a:spcPct val="20000"/>
              </a:spcBef>
              <a:buFont typeface="Arial" pitchFamily="34" charset="0"/>
              <a:buNone/>
              <a:defRPr sz="3300" kern="1200">
                <a:solidFill>
                  <a:schemeClr val="accent5">
                    <a:lumMod val="50000"/>
                  </a:schemeClr>
                </a:solidFill>
                <a:latin typeface="Trebuchet MS" pitchFamily="34" charset="0"/>
                <a:ea typeface="+mn-ea"/>
                <a:cs typeface="+mn-cs"/>
              </a:defRPr>
            </a:lvl1pPr>
            <a:lvl2pPr marL="1720287" indent="-661648" algn="l" defTabSz="5081463" rtl="0" eaLnBrk="1" latinLnBrk="0" hangingPunct="1">
              <a:spcBef>
                <a:spcPct val="20000"/>
              </a:spcBef>
              <a:buFont typeface="Arial" pitchFamily="34" charset="0"/>
              <a:buChar char="–"/>
              <a:defRPr sz="2900" kern="1200">
                <a:solidFill>
                  <a:schemeClr val="tx1"/>
                </a:solidFill>
                <a:latin typeface="Trebuchet MS" pitchFamily="34" charset="0"/>
                <a:ea typeface="+mn-ea"/>
                <a:cs typeface="+mn-cs"/>
              </a:defRPr>
            </a:lvl2pPr>
            <a:lvl3pPr marL="2381935" indent="-661648" algn="l" defTabSz="5081463" rtl="0" eaLnBrk="1" latinLnBrk="0" hangingPunct="1">
              <a:spcBef>
                <a:spcPct val="20000"/>
              </a:spcBef>
              <a:buFont typeface="Arial" pitchFamily="34" charset="0"/>
              <a:buChar char="•"/>
              <a:defRPr sz="2900" kern="1200">
                <a:solidFill>
                  <a:schemeClr val="tx1"/>
                </a:solidFill>
                <a:latin typeface="Trebuchet MS" pitchFamily="34" charset="0"/>
                <a:ea typeface="+mn-ea"/>
                <a:cs typeface="+mn-cs"/>
              </a:defRPr>
            </a:lvl3pPr>
            <a:lvl4pPr marL="3109749" indent="-727814" algn="l" defTabSz="5081463" rtl="0" eaLnBrk="1" latinLnBrk="0" hangingPunct="1">
              <a:spcBef>
                <a:spcPct val="20000"/>
              </a:spcBef>
              <a:buFont typeface="Arial" pitchFamily="34" charset="0"/>
              <a:buChar char="–"/>
              <a:defRPr sz="2900" kern="1200">
                <a:solidFill>
                  <a:schemeClr val="tx1"/>
                </a:solidFill>
                <a:latin typeface="Trebuchet MS" pitchFamily="34" charset="0"/>
                <a:ea typeface="+mn-ea"/>
                <a:cs typeface="+mn-cs"/>
              </a:defRPr>
            </a:lvl4pPr>
            <a:lvl5pPr marL="3639069" indent="-529319" algn="l" defTabSz="5081463" rtl="0" eaLnBrk="1" latinLnBrk="0" hangingPunct="1">
              <a:spcBef>
                <a:spcPct val="20000"/>
              </a:spcBef>
              <a:buFont typeface="Arial" pitchFamily="34" charset="0"/>
              <a:buChar char="»"/>
              <a:defRPr sz="2900" kern="1200">
                <a:solidFill>
                  <a:schemeClr val="tx1"/>
                </a:solidFill>
                <a:latin typeface="Trebuchet MS" pitchFamily="34" charset="0"/>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a:lstStyle>
          <a:p>
            <a:pPr>
              <a:spcBef>
                <a:spcPct val="50000"/>
              </a:spcBef>
              <a:tabLst>
                <a:tab pos="914400" algn="l"/>
              </a:tabLst>
            </a:pPr>
            <a:r>
              <a:rPr lang="en-US" dirty="0"/>
              <a:t>The foraging game was framed as a task of exploring outer space to find resources on asteroids. (To play, go to </a:t>
            </a:r>
            <a:r>
              <a:rPr lang="en-US" u="sng" dirty="0">
                <a:hlinkClick r:id="rId6"/>
              </a:rPr>
              <a:t>http://cogmech.ucmerced.edu/downloads.html</a:t>
            </a:r>
            <a:r>
              <a:rPr lang="en-US" dirty="0"/>
              <a:t>). Participants used a mouse (or functionally equivalent device) to move a spaceship over a 1280x1024 grid of space. Movement was controlled at two scales, </a:t>
            </a:r>
            <a:r>
              <a:rPr lang="en-US" i="1" dirty="0"/>
              <a:t>zoomed in</a:t>
            </a:r>
            <a:r>
              <a:rPr lang="en-US" dirty="0"/>
              <a:t> and </a:t>
            </a:r>
            <a:r>
              <a:rPr lang="en-US" i="1" dirty="0"/>
              <a:t>zoomed out</a:t>
            </a:r>
            <a:r>
              <a:rPr lang="en-US" dirty="0"/>
              <a:t>. When zoomed out, the entire space was visible at once, and participants clicked on a location to “fly” the ship to that spot (shown by animation). Participants pressed the space bar to zoom in 15X at a given location, at which point they again could navigate the ship via point-and-click</a:t>
            </a:r>
          </a:p>
        </p:txBody>
      </p:sp>
      <p:pic>
        <p:nvPicPr>
          <p:cNvPr id="245" name="Picture 244" descr="C:\Compile\foraging\asteroid pictures\150stars05-0Asteroid.png"/>
          <p:cNvPicPr>
            <a:picLocks noChangeAspect="1"/>
          </p:cNvPicPr>
          <p:nvPr/>
        </p:nvPicPr>
        <p:blipFill>
          <a:blip r:embed="rId7" cstate="print"/>
          <a:stretch>
            <a:fillRect/>
          </a:stretch>
        </p:blipFill>
        <p:spPr bwMode="auto">
          <a:xfrm>
            <a:off x="1155340" y="45344020"/>
            <a:ext cx="3730515" cy="2982335"/>
          </a:xfrm>
          <a:prstGeom prst="rect">
            <a:avLst/>
          </a:prstGeom>
          <a:noFill/>
          <a:ln w="9525">
            <a:solidFill>
              <a:schemeClr val="bg1"/>
            </a:solidFill>
            <a:miter lim="800000"/>
            <a:headEnd/>
            <a:tailEnd/>
          </a:ln>
        </p:spPr>
      </p:pic>
      <p:pic>
        <p:nvPicPr>
          <p:cNvPr id="246" name="Picture 245" descr="150stars15-28Asteroid.png"/>
          <p:cNvPicPr>
            <a:picLocks noChangeAspect="1"/>
          </p:cNvPicPr>
          <p:nvPr/>
        </p:nvPicPr>
        <p:blipFill>
          <a:blip r:embed="rId8" cstate="print"/>
          <a:stretch>
            <a:fillRect/>
          </a:stretch>
        </p:blipFill>
        <p:spPr>
          <a:xfrm>
            <a:off x="5379065" y="45341723"/>
            <a:ext cx="3709733" cy="2971943"/>
          </a:xfrm>
          <a:prstGeom prst="rect">
            <a:avLst/>
          </a:prstGeom>
          <a:ln>
            <a:solidFill>
              <a:schemeClr val="bg1"/>
            </a:solidFill>
          </a:ln>
        </p:spPr>
      </p:pic>
      <p:pic>
        <p:nvPicPr>
          <p:cNvPr id="247" name="Picture 246" descr="150stars25-496Asteroid.png"/>
          <p:cNvPicPr>
            <a:picLocks noChangeAspect="1"/>
          </p:cNvPicPr>
          <p:nvPr/>
        </p:nvPicPr>
        <p:blipFill>
          <a:blip r:embed="rId9" cstate="print"/>
          <a:stretch>
            <a:fillRect/>
          </a:stretch>
        </p:blipFill>
        <p:spPr>
          <a:xfrm>
            <a:off x="9553809" y="45341722"/>
            <a:ext cx="3709733" cy="2971943"/>
          </a:xfrm>
          <a:prstGeom prst="rect">
            <a:avLst/>
          </a:prstGeom>
          <a:ln>
            <a:solidFill>
              <a:schemeClr val="bg1"/>
            </a:solidFill>
          </a:ln>
        </p:spPr>
      </p:pic>
      <p:pic>
        <p:nvPicPr>
          <p:cNvPr id="248" name="Picture 247" descr="C:\Compile\foraging\asteroid pictures\150stars5-999Asteroid.png"/>
          <p:cNvPicPr>
            <a:picLocks noChangeAspect="1"/>
          </p:cNvPicPr>
          <p:nvPr/>
        </p:nvPicPr>
        <p:blipFill>
          <a:blip r:embed="rId10" cstate="print"/>
          <a:stretch>
            <a:fillRect/>
          </a:stretch>
        </p:blipFill>
        <p:spPr bwMode="auto">
          <a:xfrm>
            <a:off x="13719083" y="45323846"/>
            <a:ext cx="3720125" cy="2982335"/>
          </a:xfrm>
          <a:prstGeom prst="rect">
            <a:avLst/>
          </a:prstGeom>
          <a:noFill/>
          <a:ln w="9525">
            <a:solidFill>
              <a:schemeClr val="bg1"/>
            </a:solidFill>
            <a:miter lim="800000"/>
            <a:headEnd/>
            <a:tailEnd/>
          </a:ln>
        </p:spPr>
      </p:pic>
      <p:sp>
        <p:nvSpPr>
          <p:cNvPr id="249" name="TextBox 248"/>
          <p:cNvSpPr txBox="1"/>
          <p:nvPr/>
        </p:nvSpPr>
        <p:spPr>
          <a:xfrm>
            <a:off x="5636971" y="44374425"/>
            <a:ext cx="7212178" cy="646331"/>
          </a:xfrm>
          <a:prstGeom prst="rect">
            <a:avLst/>
          </a:prstGeom>
          <a:noFill/>
        </p:spPr>
        <p:txBody>
          <a:bodyPr wrap="square" rtlCol="0">
            <a:spAutoFit/>
          </a:bodyPr>
          <a:lstStyle/>
          <a:p>
            <a:pPr algn="ctr"/>
            <a:r>
              <a:rPr lang="en-US" sz="3600" dirty="0">
                <a:solidFill>
                  <a:srgbClr val="2C3F71"/>
                </a:solidFill>
              </a:rPr>
              <a:t>The 4 Clustering Conditions</a:t>
            </a:r>
          </a:p>
        </p:txBody>
      </p:sp>
      <p:pic>
        <p:nvPicPr>
          <p:cNvPr id="250" name="Picture 249" descr="Log05-25-0PUNE-292-22953-1.png"/>
          <p:cNvPicPr>
            <a:picLocks noChangeAspect="1"/>
          </p:cNvPicPr>
          <p:nvPr/>
        </p:nvPicPr>
        <p:blipFill>
          <a:blip r:embed="rId11" cstate="print"/>
          <a:stretch>
            <a:fillRect/>
          </a:stretch>
        </p:blipFill>
        <p:spPr>
          <a:xfrm>
            <a:off x="18433211" y="11793407"/>
            <a:ext cx="5586984" cy="4466579"/>
          </a:xfrm>
          <a:prstGeom prst="rect">
            <a:avLst/>
          </a:prstGeom>
        </p:spPr>
      </p:pic>
      <p:pic>
        <p:nvPicPr>
          <p:cNvPr id="251" name="Picture 250" descr="Log05-25-2Q35E-168-30930-1.png"/>
          <p:cNvPicPr/>
          <p:nvPr/>
        </p:nvPicPr>
        <p:blipFill>
          <a:blip r:embed="rId12" cstate="print"/>
          <a:stretch>
            <a:fillRect/>
          </a:stretch>
        </p:blipFill>
        <p:spPr>
          <a:xfrm>
            <a:off x="24236284" y="11801387"/>
            <a:ext cx="5587228" cy="4463170"/>
          </a:xfrm>
          <a:prstGeom prst="rect">
            <a:avLst/>
          </a:prstGeom>
        </p:spPr>
      </p:pic>
      <p:sp>
        <p:nvSpPr>
          <p:cNvPr id="252" name="TextBox 251"/>
          <p:cNvSpPr txBox="1"/>
          <p:nvPr/>
        </p:nvSpPr>
        <p:spPr>
          <a:xfrm>
            <a:off x="20565364" y="10955138"/>
            <a:ext cx="7212178" cy="646331"/>
          </a:xfrm>
          <a:prstGeom prst="rect">
            <a:avLst/>
          </a:prstGeom>
          <a:noFill/>
        </p:spPr>
        <p:txBody>
          <a:bodyPr wrap="square" rtlCol="0">
            <a:spAutoFit/>
          </a:bodyPr>
          <a:lstStyle/>
          <a:p>
            <a:pPr algn="ctr"/>
            <a:r>
              <a:rPr lang="en-US" sz="3600" dirty="0">
                <a:solidFill>
                  <a:schemeClr val="bg2">
                    <a:lumMod val="25000"/>
                  </a:schemeClr>
                </a:solidFill>
              </a:rPr>
              <a:t>Example Foraging Movements</a:t>
            </a:r>
          </a:p>
        </p:txBody>
      </p:sp>
      <p:pic>
        <p:nvPicPr>
          <p:cNvPr id="253" name="Picture 252" descr="slope-example.png"/>
          <p:cNvPicPr/>
          <p:nvPr/>
        </p:nvPicPr>
        <p:blipFill rotWithShape="1">
          <a:blip r:embed="rId13" cstate="print"/>
          <a:srcRect t="-1" b="-2797"/>
          <a:stretch/>
        </p:blipFill>
        <p:spPr bwMode="auto">
          <a:xfrm>
            <a:off x="30232120" y="11838513"/>
            <a:ext cx="4604890" cy="4426044"/>
          </a:xfrm>
          <a:prstGeom prst="rect">
            <a:avLst/>
          </a:prstGeom>
          <a:ln>
            <a:noFill/>
          </a:ln>
          <a:extLst>
            <a:ext uri="{53640926-AAD7-44D8-BBD7-CCE9431645EC}">
              <a14:shadowObscured xmlns:a14="http://schemas.microsoft.com/office/drawing/2010/main"/>
            </a:ext>
          </a:extLst>
        </p:spPr>
      </p:pic>
      <p:sp>
        <p:nvSpPr>
          <p:cNvPr id="255" name="TextBox 254"/>
          <p:cNvSpPr txBox="1"/>
          <p:nvPr/>
        </p:nvSpPr>
        <p:spPr>
          <a:xfrm>
            <a:off x="29042486" y="10962166"/>
            <a:ext cx="7212178" cy="646331"/>
          </a:xfrm>
          <a:prstGeom prst="rect">
            <a:avLst/>
          </a:prstGeom>
          <a:noFill/>
        </p:spPr>
        <p:txBody>
          <a:bodyPr wrap="square" rtlCol="0">
            <a:spAutoFit/>
          </a:bodyPr>
          <a:lstStyle/>
          <a:p>
            <a:pPr algn="ctr"/>
            <a:r>
              <a:rPr lang="en-US" sz="3600" dirty="0">
                <a:solidFill>
                  <a:schemeClr val="bg2">
                    <a:lumMod val="25000"/>
                  </a:schemeClr>
                </a:solidFill>
              </a:rPr>
              <a:t>Example Distribution</a:t>
            </a:r>
          </a:p>
        </p:txBody>
      </p:sp>
      <p:pic>
        <p:nvPicPr>
          <p:cNvPr id="256" name="Picture 255"/>
          <p:cNvPicPr>
            <a:picLocks noChangeAspect="1"/>
          </p:cNvPicPr>
          <p:nvPr/>
        </p:nvPicPr>
        <p:blipFill rotWithShape="1">
          <a:blip r:embed="rId14" cstate="print"/>
          <a:srcRect l="7912" t="6160" r="7418"/>
          <a:stretch/>
        </p:blipFill>
        <p:spPr bwMode="auto">
          <a:xfrm>
            <a:off x="18396676" y="24219144"/>
            <a:ext cx="8112211" cy="4933920"/>
          </a:xfrm>
          <a:prstGeom prst="rect">
            <a:avLst/>
          </a:prstGeom>
          <a:noFill/>
          <a:ln>
            <a:noFill/>
          </a:ln>
          <a:extLst>
            <a:ext uri="{53640926-AAD7-44D8-BBD7-CCE9431645EC}">
              <a14:shadowObscured xmlns:a14="http://schemas.microsoft.com/office/drawing/2010/main"/>
            </a:ext>
          </a:extLst>
        </p:spPr>
      </p:pic>
      <p:sp>
        <p:nvSpPr>
          <p:cNvPr id="257" name="TextBox 256"/>
          <p:cNvSpPr txBox="1"/>
          <p:nvPr/>
        </p:nvSpPr>
        <p:spPr>
          <a:xfrm>
            <a:off x="19005318" y="23657288"/>
            <a:ext cx="7212178" cy="646331"/>
          </a:xfrm>
          <a:prstGeom prst="rect">
            <a:avLst/>
          </a:prstGeom>
          <a:noFill/>
        </p:spPr>
        <p:txBody>
          <a:bodyPr wrap="square" rtlCol="0">
            <a:spAutoFit/>
          </a:bodyPr>
          <a:lstStyle/>
          <a:p>
            <a:pPr algn="ctr"/>
            <a:r>
              <a:rPr lang="en-US" sz="3600" dirty="0">
                <a:solidFill>
                  <a:schemeClr val="bg2">
                    <a:lumMod val="25000"/>
                  </a:schemeClr>
                </a:solidFill>
              </a:rPr>
              <a:t>Performance</a:t>
            </a:r>
          </a:p>
        </p:txBody>
      </p:sp>
      <p:pic>
        <p:nvPicPr>
          <p:cNvPr id="258" name="Picture 257"/>
          <p:cNvPicPr>
            <a:picLocks noChangeAspect="1"/>
          </p:cNvPicPr>
          <p:nvPr/>
        </p:nvPicPr>
        <p:blipFill rotWithShape="1">
          <a:blip r:embed="rId15" cstate="print"/>
          <a:srcRect l="6140" t="5454" r="8176"/>
          <a:stretch/>
        </p:blipFill>
        <p:spPr bwMode="auto">
          <a:xfrm>
            <a:off x="27224344" y="24158567"/>
            <a:ext cx="7726676" cy="4971040"/>
          </a:xfrm>
          <a:prstGeom prst="rect">
            <a:avLst/>
          </a:prstGeom>
          <a:noFill/>
          <a:ln w="9525">
            <a:noFill/>
            <a:miter lim="800000"/>
            <a:headEnd/>
            <a:tailEnd/>
          </a:ln>
        </p:spPr>
      </p:pic>
      <p:sp>
        <p:nvSpPr>
          <p:cNvPr id="259" name="TextBox 258"/>
          <p:cNvSpPr txBox="1"/>
          <p:nvPr/>
        </p:nvSpPr>
        <p:spPr>
          <a:xfrm>
            <a:off x="27777542" y="23655950"/>
            <a:ext cx="7212178" cy="646331"/>
          </a:xfrm>
          <a:prstGeom prst="rect">
            <a:avLst/>
          </a:prstGeom>
          <a:noFill/>
        </p:spPr>
        <p:txBody>
          <a:bodyPr wrap="square" rtlCol="0">
            <a:spAutoFit/>
          </a:bodyPr>
          <a:lstStyle/>
          <a:p>
            <a:pPr algn="ctr"/>
            <a:r>
              <a:rPr lang="en-US" sz="3600" dirty="0">
                <a:solidFill>
                  <a:schemeClr val="bg2">
                    <a:lumMod val="25000"/>
                  </a:schemeClr>
                </a:solidFill>
              </a:rPr>
              <a:t>Path Lengths</a:t>
            </a:r>
          </a:p>
        </p:txBody>
      </p:sp>
      <p:pic>
        <p:nvPicPr>
          <p:cNvPr id="260" name="Picture 259"/>
          <p:cNvPicPr>
            <a:picLocks noChangeAspect="1"/>
          </p:cNvPicPr>
          <p:nvPr/>
        </p:nvPicPr>
        <p:blipFill>
          <a:blip r:embed="rId16" cstate="print"/>
          <a:srcRect l="5849" t="6371" r="7624"/>
          <a:stretch>
            <a:fillRect/>
          </a:stretch>
        </p:blipFill>
        <p:spPr bwMode="auto">
          <a:xfrm>
            <a:off x="18269550" y="29597239"/>
            <a:ext cx="8239337" cy="4937760"/>
          </a:xfrm>
          <a:prstGeom prst="rect">
            <a:avLst/>
          </a:prstGeom>
          <a:noFill/>
          <a:ln w="9525">
            <a:noFill/>
            <a:miter lim="800000"/>
            <a:headEnd/>
            <a:tailEnd/>
          </a:ln>
        </p:spPr>
      </p:pic>
      <p:sp>
        <p:nvSpPr>
          <p:cNvPr id="261" name="TextBox 260"/>
          <p:cNvSpPr txBox="1"/>
          <p:nvPr/>
        </p:nvSpPr>
        <p:spPr>
          <a:xfrm>
            <a:off x="19031550" y="29011868"/>
            <a:ext cx="7212178" cy="646331"/>
          </a:xfrm>
          <a:prstGeom prst="rect">
            <a:avLst/>
          </a:prstGeom>
          <a:noFill/>
        </p:spPr>
        <p:txBody>
          <a:bodyPr wrap="square" rtlCol="0">
            <a:spAutoFit/>
          </a:bodyPr>
          <a:lstStyle/>
          <a:p>
            <a:pPr algn="ctr"/>
            <a:r>
              <a:rPr lang="en-US" sz="3600" dirty="0">
                <a:solidFill>
                  <a:schemeClr val="bg2">
                    <a:lumMod val="25000"/>
                  </a:schemeClr>
                </a:solidFill>
              </a:rPr>
              <a:t>Lognormal </a:t>
            </a:r>
            <a:r>
              <a:rPr lang="en-US" sz="3600" i="1" dirty="0">
                <a:solidFill>
                  <a:schemeClr val="bg2">
                    <a:lumMod val="25000"/>
                  </a:schemeClr>
                </a:solidFill>
              </a:rPr>
              <a:t>σ</a:t>
            </a:r>
            <a:endParaRPr lang="en-US" sz="3600" dirty="0">
              <a:solidFill>
                <a:schemeClr val="bg2">
                  <a:lumMod val="25000"/>
                </a:schemeClr>
              </a:solidFill>
            </a:endParaRPr>
          </a:p>
        </p:txBody>
      </p:sp>
      <p:pic>
        <p:nvPicPr>
          <p:cNvPr id="262" name="Picture 261"/>
          <p:cNvPicPr>
            <a:picLocks noChangeAspect="1"/>
          </p:cNvPicPr>
          <p:nvPr/>
        </p:nvPicPr>
        <p:blipFill rotWithShape="1">
          <a:blip r:embed="rId17" cstate="print"/>
          <a:srcRect l="5851" t="5751" r="7269"/>
          <a:stretch/>
        </p:blipFill>
        <p:spPr bwMode="auto">
          <a:xfrm>
            <a:off x="27247787" y="29587861"/>
            <a:ext cx="7726676" cy="4937760"/>
          </a:xfrm>
          <a:prstGeom prst="rect">
            <a:avLst/>
          </a:prstGeom>
          <a:noFill/>
          <a:ln>
            <a:noFill/>
          </a:ln>
          <a:extLst>
            <a:ext uri="{53640926-AAD7-44D8-BBD7-CCE9431645EC}">
              <a14:shadowObscured xmlns:a14="http://schemas.microsoft.com/office/drawing/2010/main"/>
            </a:ext>
          </a:extLst>
        </p:spPr>
      </p:pic>
      <p:sp>
        <p:nvSpPr>
          <p:cNvPr id="263" name="TextBox 262"/>
          <p:cNvSpPr txBox="1"/>
          <p:nvPr/>
        </p:nvSpPr>
        <p:spPr>
          <a:xfrm>
            <a:off x="26627969" y="28996544"/>
            <a:ext cx="8726736" cy="646331"/>
          </a:xfrm>
          <a:prstGeom prst="rect">
            <a:avLst/>
          </a:prstGeom>
          <a:noFill/>
        </p:spPr>
        <p:txBody>
          <a:bodyPr wrap="square" rtlCol="0">
            <a:spAutoFit/>
          </a:bodyPr>
          <a:lstStyle/>
          <a:p>
            <a:pPr algn="ctr"/>
            <a:r>
              <a:rPr lang="en-US" sz="3600" dirty="0">
                <a:solidFill>
                  <a:schemeClr val="bg2">
                    <a:lumMod val="25000"/>
                  </a:schemeClr>
                </a:solidFill>
              </a:rPr>
              <a:t>Regression Slopes</a:t>
            </a:r>
          </a:p>
        </p:txBody>
      </p:sp>
      <p:sp>
        <p:nvSpPr>
          <p:cNvPr id="265" name="Text Placeholder 643"/>
          <p:cNvSpPr txBox="1">
            <a:spLocks/>
          </p:cNvSpPr>
          <p:nvPr/>
        </p:nvSpPr>
        <p:spPr>
          <a:xfrm>
            <a:off x="18345748" y="35095341"/>
            <a:ext cx="16991081" cy="5460455"/>
          </a:xfrm>
          <a:prstGeom prst="rect">
            <a:avLst/>
          </a:prstGeom>
        </p:spPr>
        <p:txBody>
          <a:bodyPr wrap="square" lIns="264661" tIns="264661" rIns="264661" bIns="264661">
            <a:spAutoFit/>
          </a:bodyPr>
          <a:lstStyle>
            <a:lvl1pPr marL="0" indent="0" algn="l" defTabSz="5081463" rtl="0" eaLnBrk="1" latinLnBrk="0" hangingPunct="1">
              <a:spcBef>
                <a:spcPct val="20000"/>
              </a:spcBef>
              <a:buFont typeface="Arial" pitchFamily="34" charset="0"/>
              <a:buNone/>
              <a:defRPr sz="3300" kern="1200">
                <a:solidFill>
                  <a:schemeClr val="accent5">
                    <a:lumMod val="50000"/>
                  </a:schemeClr>
                </a:solidFill>
                <a:latin typeface="Trebuchet MS" pitchFamily="34" charset="0"/>
                <a:ea typeface="+mn-ea"/>
                <a:cs typeface="+mn-cs"/>
              </a:defRPr>
            </a:lvl1pPr>
            <a:lvl2pPr marL="1720287" indent="-661648" algn="l" defTabSz="5081463" rtl="0" eaLnBrk="1" latinLnBrk="0" hangingPunct="1">
              <a:spcBef>
                <a:spcPct val="20000"/>
              </a:spcBef>
              <a:buFont typeface="Arial" pitchFamily="34" charset="0"/>
              <a:buChar char="–"/>
              <a:defRPr sz="2900" kern="1200">
                <a:solidFill>
                  <a:schemeClr val="tx1"/>
                </a:solidFill>
                <a:latin typeface="Trebuchet MS" pitchFamily="34" charset="0"/>
                <a:ea typeface="+mn-ea"/>
                <a:cs typeface="+mn-cs"/>
              </a:defRPr>
            </a:lvl2pPr>
            <a:lvl3pPr marL="2381935" indent="-661648" algn="l" defTabSz="5081463" rtl="0" eaLnBrk="1" latinLnBrk="0" hangingPunct="1">
              <a:spcBef>
                <a:spcPct val="20000"/>
              </a:spcBef>
              <a:buFont typeface="Arial" pitchFamily="34" charset="0"/>
              <a:buChar char="•"/>
              <a:defRPr sz="2900" kern="1200">
                <a:solidFill>
                  <a:schemeClr val="tx1"/>
                </a:solidFill>
                <a:latin typeface="Trebuchet MS" pitchFamily="34" charset="0"/>
                <a:ea typeface="+mn-ea"/>
                <a:cs typeface="+mn-cs"/>
              </a:defRPr>
            </a:lvl3pPr>
            <a:lvl4pPr marL="3109749" indent="-727814" algn="l" defTabSz="5081463" rtl="0" eaLnBrk="1" latinLnBrk="0" hangingPunct="1">
              <a:spcBef>
                <a:spcPct val="20000"/>
              </a:spcBef>
              <a:buFont typeface="Arial" pitchFamily="34" charset="0"/>
              <a:buChar char="–"/>
              <a:defRPr sz="2900" kern="1200">
                <a:solidFill>
                  <a:schemeClr val="tx1"/>
                </a:solidFill>
                <a:latin typeface="Trebuchet MS" pitchFamily="34" charset="0"/>
                <a:ea typeface="+mn-ea"/>
                <a:cs typeface="+mn-cs"/>
              </a:defRPr>
            </a:lvl4pPr>
            <a:lvl5pPr marL="3639069" indent="-529319" algn="l" defTabSz="5081463" rtl="0" eaLnBrk="1" latinLnBrk="0" hangingPunct="1">
              <a:spcBef>
                <a:spcPct val="20000"/>
              </a:spcBef>
              <a:buFont typeface="Arial" pitchFamily="34" charset="0"/>
              <a:buChar char="»"/>
              <a:defRPr sz="2900" kern="1200">
                <a:solidFill>
                  <a:schemeClr val="tx1"/>
                </a:solidFill>
                <a:latin typeface="Trebuchet MS" pitchFamily="34" charset="0"/>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a:lstStyle>
          <a:p>
            <a:pPr>
              <a:spcBef>
                <a:spcPct val="50000"/>
              </a:spcBef>
              <a:tabLst>
                <a:tab pos="857250" algn="l"/>
              </a:tabLst>
            </a:pPr>
            <a:r>
              <a:rPr lang="en-US" dirty="0"/>
              <a:t>	The search patterns of human foragers in a virtual task remain generally consistent with those of foraging animals in their overall distributional properties. Participants demonstrated Levy-like distributions of their movement path lengths, similar to distributions found in foraging animals, and some cognitive search tasks. </a:t>
            </a:r>
          </a:p>
          <a:p>
            <a:pPr>
              <a:spcBef>
                <a:spcPct val="50000"/>
              </a:spcBef>
              <a:tabLst>
                <a:tab pos="857250" algn="l"/>
              </a:tabLst>
            </a:pPr>
            <a:r>
              <a:rPr lang="en-US" dirty="0"/>
              <a:t>	One important feature of the search strategies utilized by foragers in this task are the clear uses of memory that can be seen in the directional patterns of movement. Much prior modeling of foragers have focused on memory-less foraging where the forager moves in a random direction. </a:t>
            </a:r>
          </a:p>
          <a:p>
            <a:endParaRPr lang="en-US" dirty="0"/>
          </a:p>
        </p:txBody>
      </p:sp>
      <p:sp>
        <p:nvSpPr>
          <p:cNvPr id="267" name="Text Placeholder 642"/>
          <p:cNvSpPr txBox="1">
            <a:spLocks/>
          </p:cNvSpPr>
          <p:nvPr/>
        </p:nvSpPr>
        <p:spPr>
          <a:xfrm>
            <a:off x="18352260" y="34349139"/>
            <a:ext cx="16984570" cy="941988"/>
          </a:xfrm>
          <a:prstGeom prst="rect">
            <a:avLst/>
          </a:prstGeom>
          <a:noFill/>
        </p:spPr>
        <p:txBody>
          <a:bodyPr wrap="square" lIns="105865" tIns="105865" rIns="105865" bIns="105865" anchor="ctr" anchorCtr="0">
            <a:spAutoFit/>
          </a:bodyPr>
          <a:lstStyle>
            <a:lvl1pPr marL="1905548" indent="-1905548" algn="ctr" defTabSz="5081463" rtl="0" eaLnBrk="1" latinLnBrk="0" hangingPunct="1">
              <a:spcBef>
                <a:spcPct val="20000"/>
              </a:spcBef>
              <a:buFont typeface="Arial" pitchFamily="34" charset="0"/>
              <a:buNone/>
              <a:defRPr sz="4600" b="1" u="sng" kern="1200" baseline="0">
                <a:solidFill>
                  <a:schemeClr val="accent5">
                    <a:lumMod val="50000"/>
                  </a:schemeClr>
                </a:solidFill>
                <a:latin typeface="+mn-lt"/>
                <a:ea typeface="+mn-ea"/>
                <a:cs typeface="+mn-cs"/>
              </a:defRPr>
            </a:lvl1pPr>
            <a:lvl2pPr marL="4128688" indent="-1587956" algn="l" defTabSz="5081463" rtl="0" eaLnBrk="1" latinLnBrk="0" hangingPunct="1">
              <a:spcBef>
                <a:spcPct val="20000"/>
              </a:spcBef>
              <a:buFont typeface="Arial" pitchFamily="34" charset="0"/>
              <a:buChar char="–"/>
              <a:defRPr sz="15700" kern="1200">
                <a:solidFill>
                  <a:schemeClr val="tx1"/>
                </a:solidFill>
                <a:latin typeface="+mn-lt"/>
                <a:ea typeface="+mn-ea"/>
                <a:cs typeface="+mn-cs"/>
              </a:defRPr>
            </a:lvl2pPr>
            <a:lvl3pPr marL="6351829" indent="-1270367" algn="l" defTabSz="5081463" rtl="0" eaLnBrk="1" latinLnBrk="0" hangingPunct="1">
              <a:spcBef>
                <a:spcPct val="20000"/>
              </a:spcBef>
              <a:buFont typeface="Arial" pitchFamily="34" charset="0"/>
              <a:buChar char="•"/>
              <a:defRPr sz="13400" kern="1200">
                <a:solidFill>
                  <a:schemeClr val="tx1"/>
                </a:solidFill>
                <a:latin typeface="+mn-lt"/>
                <a:ea typeface="+mn-ea"/>
                <a:cs typeface="+mn-cs"/>
              </a:defRPr>
            </a:lvl3pPr>
            <a:lvl4pPr marL="889256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4pPr>
            <a:lvl5pPr marL="11433290"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5pPr>
            <a:lvl6pPr marL="13974022"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6pPr>
            <a:lvl7pPr marL="16514751"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7pPr>
            <a:lvl8pPr marL="19055484"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8pPr>
            <a:lvl9pPr marL="21596215" indent="-1270367" algn="l" defTabSz="5081463" rtl="0" eaLnBrk="1" latinLnBrk="0" hangingPunct="1">
              <a:spcBef>
                <a:spcPct val="20000"/>
              </a:spcBef>
              <a:buFont typeface="Arial" pitchFamily="34" charset="0"/>
              <a:buChar char="•"/>
              <a:defRPr sz="11200" kern="1200">
                <a:solidFill>
                  <a:schemeClr val="tx1"/>
                </a:solidFill>
                <a:latin typeface="+mn-lt"/>
                <a:ea typeface="+mn-ea"/>
                <a:cs typeface="+mn-cs"/>
              </a:defRPr>
            </a:lvl9pPr>
          </a:lstStyle>
          <a:p>
            <a:r>
              <a:rPr lang="en-US" dirty="0"/>
              <a:t>Conclusions</a:t>
            </a:r>
          </a:p>
        </p:txBody>
      </p:sp>
      <p:sp>
        <p:nvSpPr>
          <p:cNvPr id="688" name="Picture Placeholder 687"/>
          <p:cNvSpPr>
            <a:spLocks noGrp="1"/>
          </p:cNvSpPr>
          <p:nvPr>
            <p:ph type="pic" sz="quarter" idx="135"/>
          </p:nvPr>
        </p:nvSpPr>
        <p:spPr/>
      </p:sp>
      <p:pic>
        <p:nvPicPr>
          <p:cNvPr id="270" name="Picture 269"/>
          <p:cNvPicPr>
            <a:picLocks noChangeAspect="1"/>
          </p:cNvPicPr>
          <p:nvPr/>
        </p:nvPicPr>
        <p:blipFill>
          <a:blip r:embed="rId18"/>
          <a:stretch>
            <a:fillRect/>
          </a:stretch>
        </p:blipFill>
        <p:spPr>
          <a:xfrm rot="16200000">
            <a:off x="6787969" y="14693233"/>
            <a:ext cx="4892682" cy="6323680"/>
          </a:xfrm>
          <a:prstGeom prst="rect">
            <a:avLst/>
          </a:prstGeom>
        </p:spPr>
      </p:pic>
      <p:sp>
        <p:nvSpPr>
          <p:cNvPr id="271" name="TextBox 270"/>
          <p:cNvSpPr txBox="1"/>
          <p:nvPr/>
        </p:nvSpPr>
        <p:spPr>
          <a:xfrm>
            <a:off x="7207788" y="14705371"/>
            <a:ext cx="4339650" cy="646331"/>
          </a:xfrm>
          <a:prstGeom prst="rect">
            <a:avLst/>
          </a:prstGeom>
          <a:noFill/>
        </p:spPr>
        <p:txBody>
          <a:bodyPr wrap="none" rtlCol="0">
            <a:spAutoFit/>
          </a:bodyPr>
          <a:lstStyle/>
          <a:p>
            <a:r>
              <a:rPr lang="en-US" sz="3600" dirty="0"/>
              <a:t>Example Levy Flight</a:t>
            </a:r>
          </a:p>
        </p:txBody>
      </p:sp>
      <p:pic>
        <p:nvPicPr>
          <p:cNvPr id="272" name="Picture 606"/>
          <p:cNvPicPr>
            <a:picLocks noGrp="1" noChangeAspect="1" noChangeArrowheads="1"/>
          </p:cNvPicPr>
          <p:nvPr>
            <p:ph type="pic" sz="quarter" idx="15"/>
          </p:nvPr>
        </p:nvPicPr>
        <p:blipFill>
          <a:blip r:embed="rId3">
            <a:extLst>
              <a:ext uri="{28A0092B-C50C-407E-A947-70E740481C1C}">
                <a14:useLocalDpi xmlns:a14="http://schemas.microsoft.com/office/drawing/2010/main" val="0"/>
              </a:ext>
            </a:extLst>
          </a:blip>
          <a:stretch>
            <a:fillRect/>
          </a:stretch>
        </p:blipFill>
        <p:spPr bwMode="auto">
          <a:xfrm>
            <a:off x="749995" y="1855892"/>
            <a:ext cx="3624975" cy="36358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4869272"/>
      </p:ext>
    </p:extLst>
  </p:cSld>
  <p:clrMapOvr>
    <a:masterClrMapping/>
  </p:clrMapOvr>
</p:sld>
</file>

<file path=ppt/theme/theme1.xml><?xml version="1.0" encoding="utf-8"?>
<a:theme xmlns:a="http://schemas.openxmlformats.org/drawingml/2006/main" name="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104</TotalTime>
  <Words>859</Words>
  <Application>Microsoft Office PowerPoint</Application>
  <PresentationFormat>Custom</PresentationFormat>
  <Paragraphs>59</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Trebuchet MS</vt:lpstr>
      <vt:lpstr>PosterPresentations.com-100CMx140CM</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Brenda Ortiz</cp:lastModifiedBy>
  <cp:revision>27</cp:revision>
  <dcterms:created xsi:type="dcterms:W3CDTF">2012-02-10T00:21:22Z</dcterms:created>
  <dcterms:modified xsi:type="dcterms:W3CDTF">2019-11-07T00:43:30Z</dcterms:modified>
</cp:coreProperties>
</file>